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77"/>
  </p:notesMasterIdLst>
  <p:handoutMasterIdLst>
    <p:handoutMasterId r:id="rId78"/>
  </p:handoutMasterIdLst>
  <p:sldIdLst>
    <p:sldId id="256" r:id="rId2"/>
    <p:sldId id="479" r:id="rId3"/>
    <p:sldId id="481" r:id="rId4"/>
    <p:sldId id="447" r:id="rId5"/>
    <p:sldId id="482" r:id="rId6"/>
    <p:sldId id="258" r:id="rId7"/>
    <p:sldId id="259" r:id="rId8"/>
    <p:sldId id="260" r:id="rId9"/>
    <p:sldId id="425" r:id="rId10"/>
    <p:sldId id="318" r:id="rId11"/>
    <p:sldId id="483" r:id="rId12"/>
    <p:sldId id="484" r:id="rId13"/>
    <p:sldId id="485" r:id="rId14"/>
    <p:sldId id="495" r:id="rId15"/>
    <p:sldId id="488" r:id="rId16"/>
    <p:sldId id="489" r:id="rId17"/>
    <p:sldId id="450" r:id="rId18"/>
    <p:sldId id="490" r:id="rId19"/>
    <p:sldId id="491" r:id="rId20"/>
    <p:sldId id="492" r:id="rId21"/>
    <p:sldId id="410" r:id="rId22"/>
    <p:sldId id="265" r:id="rId23"/>
    <p:sldId id="411" r:id="rId24"/>
    <p:sldId id="266" r:id="rId25"/>
    <p:sldId id="412" r:id="rId26"/>
    <p:sldId id="366" r:id="rId27"/>
    <p:sldId id="453" r:id="rId28"/>
    <p:sldId id="510" r:id="rId29"/>
    <p:sldId id="454" r:id="rId30"/>
    <p:sldId id="371" r:id="rId31"/>
    <p:sldId id="372" r:id="rId32"/>
    <p:sldId id="373" r:id="rId33"/>
    <p:sldId id="496" r:id="rId34"/>
    <p:sldId id="498" r:id="rId35"/>
    <p:sldId id="511" r:id="rId36"/>
    <p:sldId id="499" r:id="rId37"/>
    <p:sldId id="497" r:id="rId38"/>
    <p:sldId id="500" r:id="rId39"/>
    <p:sldId id="502" r:id="rId40"/>
    <p:sldId id="503" r:id="rId41"/>
    <p:sldId id="504" r:id="rId42"/>
    <p:sldId id="505" r:id="rId43"/>
    <p:sldId id="506" r:id="rId44"/>
    <p:sldId id="507" r:id="rId45"/>
    <p:sldId id="508" r:id="rId46"/>
    <p:sldId id="509" r:id="rId47"/>
    <p:sldId id="458" r:id="rId48"/>
    <p:sldId id="391" r:id="rId49"/>
    <p:sldId id="459" r:id="rId50"/>
    <p:sldId id="477" r:id="rId51"/>
    <p:sldId id="493" r:id="rId52"/>
    <p:sldId id="478" r:id="rId53"/>
    <p:sldId id="460" r:id="rId54"/>
    <p:sldId id="462" r:id="rId55"/>
    <p:sldId id="463" r:id="rId56"/>
    <p:sldId id="388" r:id="rId57"/>
    <p:sldId id="464" r:id="rId58"/>
    <p:sldId id="465" r:id="rId59"/>
    <p:sldId id="466" r:id="rId60"/>
    <p:sldId id="467" r:id="rId61"/>
    <p:sldId id="415" r:id="rId62"/>
    <p:sldId id="468" r:id="rId63"/>
    <p:sldId id="470" r:id="rId64"/>
    <p:sldId id="471" r:id="rId65"/>
    <p:sldId id="472" r:id="rId66"/>
    <p:sldId id="473" r:id="rId67"/>
    <p:sldId id="455" r:id="rId68"/>
    <p:sldId id="456" r:id="rId69"/>
    <p:sldId id="406" r:id="rId70"/>
    <p:sldId id="418" r:id="rId71"/>
    <p:sldId id="433" r:id="rId72"/>
    <p:sldId id="434" r:id="rId73"/>
    <p:sldId id="435" r:id="rId74"/>
    <p:sldId id="436" r:id="rId75"/>
    <p:sldId id="437" r:id="rId7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912" autoAdjust="0"/>
    <p:restoredTop sz="93225" autoAdjust="0"/>
  </p:normalViewPr>
  <p:slideViewPr>
    <p:cSldViewPr>
      <p:cViewPr varScale="1">
        <p:scale>
          <a:sx n="80" d="100"/>
          <a:sy n="80" d="100"/>
        </p:scale>
        <p:origin x="44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iagrams/_rels/data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jpeg"/></Relationships>
</file>

<file path=ppt/diagrams/_rels/data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iagrams/_rels/data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iagrams/_rels/data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iagrams/_rels/data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iagrams/_rels/drawing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iagrams/_rels/drawing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jpeg"/></Relationships>
</file>

<file path=ppt/diagrams/_rels/drawing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iagrams/_rels/drawing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iagrams/_rels/drawing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iagrams/_rels/drawing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iagrams/_rels/drawing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5C237B-8F25-4F93-A757-010A9937E48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AB3CDD-E2D1-4761-B62E-39977193163F}">
      <dgm:prSet/>
      <dgm:spPr/>
      <dgm:t>
        <a:bodyPr/>
        <a:lstStyle/>
        <a:p>
          <a:pPr rtl="0"/>
          <a:r>
            <a:rPr lang="en-US" dirty="0" smtClean="0"/>
            <a:t>Mechanical injuries</a:t>
          </a:r>
          <a:endParaRPr lang="en-US" dirty="0"/>
        </a:p>
      </dgm:t>
    </dgm:pt>
    <dgm:pt modelId="{914123E1-24D2-4DFC-B41D-1F56C6625201}" type="parTrans" cxnId="{EC47E4E6-86B3-42F4-A3FF-CEE72EE76AF1}">
      <dgm:prSet/>
      <dgm:spPr/>
      <dgm:t>
        <a:bodyPr/>
        <a:lstStyle/>
        <a:p>
          <a:endParaRPr lang="en-US"/>
        </a:p>
      </dgm:t>
    </dgm:pt>
    <dgm:pt modelId="{D8D46DBE-9215-4889-B81D-400650B82D98}" type="sibTrans" cxnId="{EC47E4E6-86B3-42F4-A3FF-CEE72EE76AF1}">
      <dgm:prSet/>
      <dgm:spPr/>
      <dgm:t>
        <a:bodyPr/>
        <a:lstStyle/>
        <a:p>
          <a:endParaRPr lang="en-US"/>
        </a:p>
      </dgm:t>
    </dgm:pt>
    <dgm:pt modelId="{85FCF1BB-E0A6-40EC-9CCA-E7C4D825F888}">
      <dgm:prSet phldrT="[Text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Physical agents</a:t>
          </a:r>
        </a:p>
        <a:p>
          <a:pPr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dirty="0"/>
        </a:p>
      </dgm:t>
    </dgm:pt>
    <dgm:pt modelId="{3419433F-4D9A-49EC-A2E4-673CBC53D26F}" type="parTrans" cxnId="{41DEA1C7-BB47-4F4E-B09C-C159D003BC5C}">
      <dgm:prSet/>
      <dgm:spPr/>
      <dgm:t>
        <a:bodyPr/>
        <a:lstStyle/>
        <a:p>
          <a:endParaRPr lang="en-US"/>
        </a:p>
      </dgm:t>
    </dgm:pt>
    <dgm:pt modelId="{610E7824-D311-4F68-B2CE-BA60D15339D7}" type="sibTrans" cxnId="{41DEA1C7-BB47-4F4E-B09C-C159D003BC5C}">
      <dgm:prSet/>
      <dgm:spPr/>
      <dgm:t>
        <a:bodyPr/>
        <a:lstStyle/>
        <a:p>
          <a:endParaRPr lang="en-US"/>
        </a:p>
      </dgm:t>
    </dgm:pt>
    <dgm:pt modelId="{21C536D6-54BA-4B62-A07C-23DA2092F229}">
      <dgm:prSet/>
      <dgm:spPr/>
      <dgm:t>
        <a:bodyPr/>
        <a:lstStyle/>
        <a:p>
          <a:pPr rtl="0"/>
          <a:r>
            <a:rPr lang="en-US" smtClean="0"/>
            <a:t>Thermal</a:t>
          </a:r>
          <a:endParaRPr lang="en-US"/>
        </a:p>
      </dgm:t>
    </dgm:pt>
    <dgm:pt modelId="{3C84E083-6B75-4968-9C72-1C2D2DB6AF8F}" type="parTrans" cxnId="{9A5FFB45-BDA5-41F1-A115-B2995E91EDD6}">
      <dgm:prSet/>
      <dgm:spPr/>
      <dgm:t>
        <a:bodyPr/>
        <a:lstStyle/>
        <a:p>
          <a:endParaRPr lang="en-US"/>
        </a:p>
      </dgm:t>
    </dgm:pt>
    <dgm:pt modelId="{3AF2DD7B-B02A-4507-ACB9-44CACE9A263C}" type="sibTrans" cxnId="{9A5FFB45-BDA5-41F1-A115-B2995E91EDD6}">
      <dgm:prSet/>
      <dgm:spPr/>
      <dgm:t>
        <a:bodyPr/>
        <a:lstStyle/>
        <a:p>
          <a:endParaRPr lang="en-US"/>
        </a:p>
      </dgm:t>
    </dgm:pt>
    <dgm:pt modelId="{716A5C20-C241-46EF-9EE5-2B976940C2DA}">
      <dgm:prSet/>
      <dgm:spPr/>
      <dgm:t>
        <a:bodyPr/>
        <a:lstStyle/>
        <a:p>
          <a:pPr rtl="0"/>
          <a:r>
            <a:rPr lang="en-US" dirty="0" smtClean="0"/>
            <a:t>Chemical</a:t>
          </a:r>
          <a:endParaRPr lang="en-US" dirty="0"/>
        </a:p>
      </dgm:t>
    </dgm:pt>
    <dgm:pt modelId="{EBED53A6-B87E-4554-A43F-4897C07CB398}" type="parTrans" cxnId="{AE5A9528-C798-4148-9388-05627EEEFBBA}">
      <dgm:prSet/>
      <dgm:spPr/>
      <dgm:t>
        <a:bodyPr/>
        <a:lstStyle/>
        <a:p>
          <a:endParaRPr lang="en-US"/>
        </a:p>
      </dgm:t>
    </dgm:pt>
    <dgm:pt modelId="{255D8BBD-C9EA-42D5-AF53-43D9DFF1C1F0}" type="sibTrans" cxnId="{AE5A9528-C798-4148-9388-05627EEEFBBA}">
      <dgm:prSet/>
      <dgm:spPr/>
      <dgm:t>
        <a:bodyPr/>
        <a:lstStyle/>
        <a:p>
          <a:endParaRPr lang="en-US"/>
        </a:p>
      </dgm:t>
    </dgm:pt>
    <dgm:pt modelId="{56058509-ABF3-4B33-B1BE-3D9A5A597FBC}">
      <dgm:prSet/>
      <dgm:spPr/>
      <dgm:t>
        <a:bodyPr/>
        <a:lstStyle/>
        <a:p>
          <a:pPr rtl="0"/>
          <a:r>
            <a:rPr lang="en-US" dirty="0" smtClean="0"/>
            <a:t>Electrical</a:t>
          </a:r>
          <a:endParaRPr lang="en-US" dirty="0"/>
        </a:p>
      </dgm:t>
    </dgm:pt>
    <dgm:pt modelId="{ECBADD52-B717-456D-B17E-CCB22C5DE1D2}" type="parTrans" cxnId="{ED5DC65A-D2BB-49A4-AF94-CE46C39A41B5}">
      <dgm:prSet/>
      <dgm:spPr/>
      <dgm:t>
        <a:bodyPr/>
        <a:lstStyle/>
        <a:p>
          <a:endParaRPr lang="en-US"/>
        </a:p>
      </dgm:t>
    </dgm:pt>
    <dgm:pt modelId="{7C3249F6-2541-44A2-8017-32C63CDC457B}" type="sibTrans" cxnId="{ED5DC65A-D2BB-49A4-AF94-CE46C39A41B5}">
      <dgm:prSet/>
      <dgm:spPr/>
      <dgm:t>
        <a:bodyPr/>
        <a:lstStyle/>
        <a:p>
          <a:endParaRPr lang="en-US"/>
        </a:p>
      </dgm:t>
    </dgm:pt>
    <dgm:pt modelId="{A842E6ED-098A-43AB-9CE2-89D2052AA6BC}">
      <dgm:prSet/>
      <dgm:spPr/>
      <dgm:t>
        <a:bodyPr/>
        <a:lstStyle/>
        <a:p>
          <a:pPr rtl="0"/>
          <a:r>
            <a:rPr lang="en-US" dirty="0" smtClean="0"/>
            <a:t>Lightening</a:t>
          </a:r>
          <a:endParaRPr lang="en-US" dirty="0"/>
        </a:p>
      </dgm:t>
    </dgm:pt>
    <dgm:pt modelId="{B16342CC-E3BC-47D5-85A2-5017B824A9CF}" type="parTrans" cxnId="{F28F92E2-7918-45BD-B264-7013C95CD6E9}">
      <dgm:prSet/>
      <dgm:spPr/>
      <dgm:t>
        <a:bodyPr/>
        <a:lstStyle/>
        <a:p>
          <a:endParaRPr lang="en-US"/>
        </a:p>
      </dgm:t>
    </dgm:pt>
    <dgm:pt modelId="{66F69B45-CF74-447C-B9A6-E5543E05367E}" type="sibTrans" cxnId="{F28F92E2-7918-45BD-B264-7013C95CD6E9}">
      <dgm:prSet/>
      <dgm:spPr/>
      <dgm:t>
        <a:bodyPr/>
        <a:lstStyle/>
        <a:p>
          <a:endParaRPr lang="en-US"/>
        </a:p>
      </dgm:t>
    </dgm:pt>
    <dgm:pt modelId="{5E76D1F1-6FE3-48E2-A5FF-1B75326A0BEF}">
      <dgm:prSet/>
      <dgm:spPr/>
      <dgm:t>
        <a:bodyPr/>
        <a:lstStyle/>
        <a:p>
          <a:r>
            <a:rPr lang="en-US" dirty="0" smtClean="0"/>
            <a:t>Radiation</a:t>
          </a:r>
          <a:endParaRPr lang="en-US" dirty="0"/>
        </a:p>
      </dgm:t>
    </dgm:pt>
    <dgm:pt modelId="{63FAC16B-8802-4506-A175-F37A4CDCADA6}" type="parTrans" cxnId="{45A28F80-55B8-4523-AEEB-C6967DCD9A14}">
      <dgm:prSet/>
      <dgm:spPr/>
      <dgm:t>
        <a:bodyPr/>
        <a:lstStyle/>
        <a:p>
          <a:endParaRPr lang="en-US"/>
        </a:p>
      </dgm:t>
    </dgm:pt>
    <dgm:pt modelId="{33D8736E-7342-4C71-A2F3-C5E250B1A97F}" type="sibTrans" cxnId="{45A28F80-55B8-4523-AEEB-C6967DCD9A14}">
      <dgm:prSet/>
      <dgm:spPr/>
      <dgm:t>
        <a:bodyPr/>
        <a:lstStyle/>
        <a:p>
          <a:endParaRPr lang="en-US"/>
        </a:p>
      </dgm:t>
    </dgm:pt>
    <dgm:pt modelId="{488CADDA-4103-48B1-BE2F-6A8E153F6D25}">
      <dgm:prSet/>
      <dgm:spPr/>
      <dgm:t>
        <a:bodyPr/>
        <a:lstStyle/>
        <a:p>
          <a:r>
            <a:rPr lang="en-US" dirty="0" smtClean="0"/>
            <a:t>Blunt force trauma </a:t>
          </a:r>
          <a:endParaRPr lang="en-US" dirty="0"/>
        </a:p>
      </dgm:t>
    </dgm:pt>
    <dgm:pt modelId="{653FFFEB-278F-485C-B49E-208664515B3D}" type="parTrans" cxnId="{9A075899-D00A-4A43-B459-E9CEDE6A52F9}">
      <dgm:prSet/>
      <dgm:spPr/>
      <dgm:t>
        <a:bodyPr/>
        <a:lstStyle/>
        <a:p>
          <a:endParaRPr lang="en-US"/>
        </a:p>
      </dgm:t>
    </dgm:pt>
    <dgm:pt modelId="{EF09E11F-1692-43AE-96F2-CAA31D9FD28A}" type="sibTrans" cxnId="{9A075899-D00A-4A43-B459-E9CEDE6A52F9}">
      <dgm:prSet/>
      <dgm:spPr/>
      <dgm:t>
        <a:bodyPr/>
        <a:lstStyle/>
        <a:p>
          <a:endParaRPr lang="en-US"/>
        </a:p>
      </dgm:t>
    </dgm:pt>
    <dgm:pt modelId="{86A7349B-0E7B-4AF0-8C82-1E64799387B0}">
      <dgm:prSet/>
      <dgm:spPr/>
      <dgm:t>
        <a:bodyPr/>
        <a:lstStyle/>
        <a:p>
          <a:r>
            <a:rPr lang="en-US" dirty="0" smtClean="0"/>
            <a:t>Sharp force trauma </a:t>
          </a:r>
          <a:endParaRPr lang="en-US" dirty="0"/>
        </a:p>
      </dgm:t>
    </dgm:pt>
    <dgm:pt modelId="{89527647-83B5-4FBF-A38C-EA980C475C1E}" type="parTrans" cxnId="{BCC71644-9BD6-43EB-A964-1EF569614812}">
      <dgm:prSet/>
      <dgm:spPr/>
      <dgm:t>
        <a:bodyPr/>
        <a:lstStyle/>
        <a:p>
          <a:endParaRPr lang="en-US"/>
        </a:p>
      </dgm:t>
    </dgm:pt>
    <dgm:pt modelId="{E61A4DD6-9AC3-44AD-856C-85013FC841AF}" type="sibTrans" cxnId="{BCC71644-9BD6-43EB-A964-1EF569614812}">
      <dgm:prSet/>
      <dgm:spPr/>
      <dgm:t>
        <a:bodyPr/>
        <a:lstStyle/>
        <a:p>
          <a:endParaRPr lang="en-US"/>
        </a:p>
      </dgm:t>
    </dgm:pt>
    <dgm:pt modelId="{B5B006DC-BB65-4AA9-8909-F69686F837B3}" type="pres">
      <dgm:prSet presAssocID="{5F5C237B-8F25-4F93-A757-010A9937E4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146869-C580-45F7-9011-C9AD7B1D4579}" type="pres">
      <dgm:prSet presAssocID="{D1AB3CDD-E2D1-4761-B62E-39977193163F}" presName="composite" presStyleCnt="0"/>
      <dgm:spPr/>
    </dgm:pt>
    <dgm:pt modelId="{FD5D84A5-DFB0-4CE1-AE26-2A27A82FFE73}" type="pres">
      <dgm:prSet presAssocID="{D1AB3CDD-E2D1-4761-B62E-39977193163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9AA55-AAD1-48C4-ACD8-654D1EC5D7C8}" type="pres">
      <dgm:prSet presAssocID="{D1AB3CDD-E2D1-4761-B62E-39977193163F}" presName="desTx" presStyleLbl="alignAccFollowNode1" presStyleIdx="0" presStyleCnt="2" custLinFactNeighborX="-1" custLinFactNeighborY="1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0E5E2-6F8F-463C-A83B-E75BF2729083}" type="pres">
      <dgm:prSet presAssocID="{D8D46DBE-9215-4889-B81D-400650B82D98}" presName="space" presStyleCnt="0"/>
      <dgm:spPr/>
    </dgm:pt>
    <dgm:pt modelId="{A2BB7118-EBB9-4670-9037-57BC06304756}" type="pres">
      <dgm:prSet presAssocID="{85FCF1BB-E0A6-40EC-9CCA-E7C4D825F888}" presName="composite" presStyleCnt="0"/>
      <dgm:spPr/>
    </dgm:pt>
    <dgm:pt modelId="{1A09AC4C-1AAB-4B80-AF8A-41C270B6640D}" type="pres">
      <dgm:prSet presAssocID="{85FCF1BB-E0A6-40EC-9CCA-E7C4D825F88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26782-2428-45EF-BE67-F77C82D10180}" type="pres">
      <dgm:prSet presAssocID="{85FCF1BB-E0A6-40EC-9CCA-E7C4D825F888}" presName="desTx" presStyleLbl="alignAccFollowNode1" presStyleIdx="1" presStyleCnt="2" custLinFactNeighborX="-182" custLinFactNeighborY="-1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BA781D-BDB4-40AD-96C5-2684D012610B}" type="presOf" srcId="{D1AB3CDD-E2D1-4761-B62E-39977193163F}" destId="{FD5D84A5-DFB0-4CE1-AE26-2A27A82FFE73}" srcOrd="0" destOrd="0" presId="urn:microsoft.com/office/officeart/2005/8/layout/hList1"/>
    <dgm:cxn modelId="{EC47E4E6-86B3-42F4-A3FF-CEE72EE76AF1}" srcId="{5F5C237B-8F25-4F93-A757-010A9937E48C}" destId="{D1AB3CDD-E2D1-4761-B62E-39977193163F}" srcOrd="0" destOrd="0" parTransId="{914123E1-24D2-4DFC-B41D-1F56C6625201}" sibTransId="{D8D46DBE-9215-4889-B81D-400650B82D98}"/>
    <dgm:cxn modelId="{ED5DC65A-D2BB-49A4-AF94-CE46C39A41B5}" srcId="{85FCF1BB-E0A6-40EC-9CCA-E7C4D825F888}" destId="{56058509-ABF3-4B33-B1BE-3D9A5A597FBC}" srcOrd="2" destOrd="0" parTransId="{ECBADD52-B717-456D-B17E-CCB22C5DE1D2}" sibTransId="{7C3249F6-2541-44A2-8017-32C63CDC457B}"/>
    <dgm:cxn modelId="{F28F92E2-7918-45BD-B264-7013C95CD6E9}" srcId="{85FCF1BB-E0A6-40EC-9CCA-E7C4D825F888}" destId="{A842E6ED-098A-43AB-9CE2-89D2052AA6BC}" srcOrd="3" destOrd="0" parTransId="{B16342CC-E3BC-47D5-85A2-5017B824A9CF}" sibTransId="{66F69B45-CF74-447C-B9A6-E5543E05367E}"/>
    <dgm:cxn modelId="{9A075899-D00A-4A43-B459-E9CEDE6A52F9}" srcId="{D1AB3CDD-E2D1-4761-B62E-39977193163F}" destId="{488CADDA-4103-48B1-BE2F-6A8E153F6D25}" srcOrd="0" destOrd="0" parTransId="{653FFFEB-278F-485C-B49E-208664515B3D}" sibTransId="{EF09E11F-1692-43AE-96F2-CAA31D9FD28A}"/>
    <dgm:cxn modelId="{0E16DD9A-DFE3-4B24-B7AB-6922D17867F1}" type="presOf" srcId="{A842E6ED-098A-43AB-9CE2-89D2052AA6BC}" destId="{D4F26782-2428-45EF-BE67-F77C82D10180}" srcOrd="0" destOrd="3" presId="urn:microsoft.com/office/officeart/2005/8/layout/hList1"/>
    <dgm:cxn modelId="{5E85F423-91A7-4F55-8E08-EE7446E68529}" type="presOf" srcId="{56058509-ABF3-4B33-B1BE-3D9A5A597FBC}" destId="{D4F26782-2428-45EF-BE67-F77C82D10180}" srcOrd="0" destOrd="2" presId="urn:microsoft.com/office/officeart/2005/8/layout/hList1"/>
    <dgm:cxn modelId="{EA60DC2A-964C-4B97-99CA-FB8FA0062632}" type="presOf" srcId="{21C536D6-54BA-4B62-A07C-23DA2092F229}" destId="{D4F26782-2428-45EF-BE67-F77C82D10180}" srcOrd="0" destOrd="0" presId="urn:microsoft.com/office/officeart/2005/8/layout/hList1"/>
    <dgm:cxn modelId="{C7DEA33D-5E8D-4ADA-BAE2-8323B1A2FEB3}" type="presOf" srcId="{488CADDA-4103-48B1-BE2F-6A8E153F6D25}" destId="{C689AA55-AAD1-48C4-ACD8-654D1EC5D7C8}" srcOrd="0" destOrd="0" presId="urn:microsoft.com/office/officeart/2005/8/layout/hList1"/>
    <dgm:cxn modelId="{45A28F80-55B8-4523-AEEB-C6967DCD9A14}" srcId="{85FCF1BB-E0A6-40EC-9CCA-E7C4D825F888}" destId="{5E76D1F1-6FE3-48E2-A5FF-1B75326A0BEF}" srcOrd="4" destOrd="0" parTransId="{63FAC16B-8802-4506-A175-F37A4CDCADA6}" sibTransId="{33D8736E-7342-4C71-A2F3-C5E250B1A97F}"/>
    <dgm:cxn modelId="{41DEA1C7-BB47-4F4E-B09C-C159D003BC5C}" srcId="{5F5C237B-8F25-4F93-A757-010A9937E48C}" destId="{85FCF1BB-E0A6-40EC-9CCA-E7C4D825F888}" srcOrd="1" destOrd="0" parTransId="{3419433F-4D9A-49EC-A2E4-673CBC53D26F}" sibTransId="{610E7824-D311-4F68-B2CE-BA60D15339D7}"/>
    <dgm:cxn modelId="{9A5FFB45-BDA5-41F1-A115-B2995E91EDD6}" srcId="{85FCF1BB-E0A6-40EC-9CCA-E7C4D825F888}" destId="{21C536D6-54BA-4B62-A07C-23DA2092F229}" srcOrd="0" destOrd="0" parTransId="{3C84E083-6B75-4968-9C72-1C2D2DB6AF8F}" sibTransId="{3AF2DD7B-B02A-4507-ACB9-44CACE9A263C}"/>
    <dgm:cxn modelId="{F24653B5-B504-47F6-9052-00E3F2814342}" type="presOf" srcId="{5E76D1F1-6FE3-48E2-A5FF-1B75326A0BEF}" destId="{D4F26782-2428-45EF-BE67-F77C82D10180}" srcOrd="0" destOrd="4" presId="urn:microsoft.com/office/officeart/2005/8/layout/hList1"/>
    <dgm:cxn modelId="{6BF60CBA-A32D-4B96-9099-D37240DA7C4F}" type="presOf" srcId="{85FCF1BB-E0A6-40EC-9CCA-E7C4D825F888}" destId="{1A09AC4C-1AAB-4B80-AF8A-41C270B6640D}" srcOrd="0" destOrd="0" presId="urn:microsoft.com/office/officeart/2005/8/layout/hList1"/>
    <dgm:cxn modelId="{AE5A9528-C798-4148-9388-05627EEEFBBA}" srcId="{85FCF1BB-E0A6-40EC-9CCA-E7C4D825F888}" destId="{716A5C20-C241-46EF-9EE5-2B976940C2DA}" srcOrd="1" destOrd="0" parTransId="{EBED53A6-B87E-4554-A43F-4897C07CB398}" sibTransId="{255D8BBD-C9EA-42D5-AF53-43D9DFF1C1F0}"/>
    <dgm:cxn modelId="{A11C697A-0731-4BF6-B6D5-0A2E35D6BD9D}" type="presOf" srcId="{716A5C20-C241-46EF-9EE5-2B976940C2DA}" destId="{D4F26782-2428-45EF-BE67-F77C82D10180}" srcOrd="0" destOrd="1" presId="urn:microsoft.com/office/officeart/2005/8/layout/hList1"/>
    <dgm:cxn modelId="{BCC71644-9BD6-43EB-A964-1EF569614812}" srcId="{D1AB3CDD-E2D1-4761-B62E-39977193163F}" destId="{86A7349B-0E7B-4AF0-8C82-1E64799387B0}" srcOrd="1" destOrd="0" parTransId="{89527647-83B5-4FBF-A38C-EA980C475C1E}" sibTransId="{E61A4DD6-9AC3-44AD-856C-85013FC841AF}"/>
    <dgm:cxn modelId="{6B935580-CF1B-4829-98A5-BF6F8F7AF889}" type="presOf" srcId="{5F5C237B-8F25-4F93-A757-010A9937E48C}" destId="{B5B006DC-BB65-4AA9-8909-F69686F837B3}" srcOrd="0" destOrd="0" presId="urn:microsoft.com/office/officeart/2005/8/layout/hList1"/>
    <dgm:cxn modelId="{119621A8-9EA9-4A58-AC30-7EBBDB0ABFD1}" type="presOf" srcId="{86A7349B-0E7B-4AF0-8C82-1E64799387B0}" destId="{C689AA55-AAD1-48C4-ACD8-654D1EC5D7C8}" srcOrd="0" destOrd="1" presId="urn:microsoft.com/office/officeart/2005/8/layout/hList1"/>
    <dgm:cxn modelId="{66027D62-789E-4CD7-B96A-44B90D40EE33}" type="presParOf" srcId="{B5B006DC-BB65-4AA9-8909-F69686F837B3}" destId="{A6146869-C580-45F7-9011-C9AD7B1D4579}" srcOrd="0" destOrd="0" presId="urn:microsoft.com/office/officeart/2005/8/layout/hList1"/>
    <dgm:cxn modelId="{DE316D8C-ABF5-4B52-B494-BD741B2AC707}" type="presParOf" srcId="{A6146869-C580-45F7-9011-C9AD7B1D4579}" destId="{FD5D84A5-DFB0-4CE1-AE26-2A27A82FFE73}" srcOrd="0" destOrd="0" presId="urn:microsoft.com/office/officeart/2005/8/layout/hList1"/>
    <dgm:cxn modelId="{FA595B74-5053-4C5C-9535-AF274845B577}" type="presParOf" srcId="{A6146869-C580-45F7-9011-C9AD7B1D4579}" destId="{C689AA55-AAD1-48C4-ACD8-654D1EC5D7C8}" srcOrd="1" destOrd="0" presId="urn:microsoft.com/office/officeart/2005/8/layout/hList1"/>
    <dgm:cxn modelId="{4906EA29-F0AF-44F7-B1AE-C701B77C4A66}" type="presParOf" srcId="{B5B006DC-BB65-4AA9-8909-F69686F837B3}" destId="{4940E5E2-6F8F-463C-A83B-E75BF2729083}" srcOrd="1" destOrd="0" presId="urn:microsoft.com/office/officeart/2005/8/layout/hList1"/>
    <dgm:cxn modelId="{432D49BC-9C20-423F-A7F8-E1FF45B1E034}" type="presParOf" srcId="{B5B006DC-BB65-4AA9-8909-F69686F837B3}" destId="{A2BB7118-EBB9-4670-9037-57BC06304756}" srcOrd="2" destOrd="0" presId="urn:microsoft.com/office/officeart/2005/8/layout/hList1"/>
    <dgm:cxn modelId="{BA73B7E9-5576-438A-95A6-3DB28144F2A5}" type="presParOf" srcId="{A2BB7118-EBB9-4670-9037-57BC06304756}" destId="{1A09AC4C-1AAB-4B80-AF8A-41C270B6640D}" srcOrd="0" destOrd="0" presId="urn:microsoft.com/office/officeart/2005/8/layout/hList1"/>
    <dgm:cxn modelId="{315A24F7-870C-4AC4-95F0-503D72987F8C}" type="presParOf" srcId="{A2BB7118-EBB9-4670-9037-57BC06304756}" destId="{D4F26782-2428-45EF-BE67-F77C82D1018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4CC6C59-181D-4B62-ADFD-F3DA25CFDF15}" type="doc">
      <dgm:prSet loTypeId="urn:microsoft.com/office/officeart/2005/8/layout/vList4#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8442D9-461B-4843-B9ED-1D08B8635434}">
      <dgm:prSet custT="1"/>
      <dgm:spPr/>
      <dgm:t>
        <a:bodyPr/>
        <a:lstStyle/>
        <a:p>
          <a:pPr rtl="0"/>
          <a:r>
            <a:rPr lang="en-GB" sz="4400" dirty="0" smtClean="0">
              <a:solidFill>
                <a:schemeClr val="bg1"/>
              </a:solidFill>
            </a:rPr>
            <a:t>Reddening </a:t>
          </a:r>
          <a:endParaRPr lang="en-GB" sz="4400" dirty="0">
            <a:solidFill>
              <a:schemeClr val="bg1"/>
            </a:solidFill>
          </a:endParaRPr>
        </a:p>
      </dgm:t>
    </dgm:pt>
    <dgm:pt modelId="{5E7D1F57-CA5C-421C-9B9D-94C56FFC5CC7}" type="parTrans" cxnId="{7F8F78A6-044F-42A0-A0AD-68D39107A801}">
      <dgm:prSet/>
      <dgm:spPr/>
      <dgm:t>
        <a:bodyPr/>
        <a:lstStyle/>
        <a:p>
          <a:endParaRPr lang="en-US"/>
        </a:p>
      </dgm:t>
    </dgm:pt>
    <dgm:pt modelId="{65EE6C52-6497-4592-8FD0-1D97FBB5526F}" type="sibTrans" cxnId="{7F8F78A6-044F-42A0-A0AD-68D39107A801}">
      <dgm:prSet/>
      <dgm:spPr/>
      <dgm:t>
        <a:bodyPr/>
        <a:lstStyle/>
        <a:p>
          <a:endParaRPr lang="en-US"/>
        </a:p>
      </dgm:t>
    </dgm:pt>
    <dgm:pt modelId="{77F138DD-0768-458D-A17D-7A3FD0F08C22}">
      <dgm:prSet custT="1"/>
      <dgm:spPr/>
      <dgm:t>
        <a:bodyPr/>
        <a:lstStyle/>
        <a:p>
          <a:pPr rtl="0"/>
          <a:r>
            <a:rPr lang="en-GB" sz="4400" dirty="0" smtClean="0">
              <a:solidFill>
                <a:schemeClr val="bg1"/>
              </a:solidFill>
            </a:rPr>
            <a:t>to cremation</a:t>
          </a:r>
          <a:endParaRPr lang="en-US" sz="4400" dirty="0">
            <a:solidFill>
              <a:schemeClr val="bg1"/>
            </a:solidFill>
          </a:endParaRPr>
        </a:p>
      </dgm:t>
    </dgm:pt>
    <dgm:pt modelId="{A869EE9A-78FA-44A9-BB26-4D6EF6CDD84F}" type="parTrans" cxnId="{A7135CD8-5F06-4D36-B3D3-53C7C1BBFA8E}">
      <dgm:prSet/>
      <dgm:spPr/>
      <dgm:t>
        <a:bodyPr/>
        <a:lstStyle/>
        <a:p>
          <a:endParaRPr lang="en-US"/>
        </a:p>
      </dgm:t>
    </dgm:pt>
    <dgm:pt modelId="{E76F61A6-1B03-4D41-A89C-4508BB9DD702}" type="sibTrans" cxnId="{A7135CD8-5F06-4D36-B3D3-53C7C1BBFA8E}">
      <dgm:prSet/>
      <dgm:spPr/>
      <dgm:t>
        <a:bodyPr/>
        <a:lstStyle/>
        <a:p>
          <a:endParaRPr lang="en-US"/>
        </a:p>
      </dgm:t>
    </dgm:pt>
    <dgm:pt modelId="{C29B0A71-4A4C-4B03-815E-1C2834D9035E}" type="pres">
      <dgm:prSet presAssocID="{B4CC6C59-181D-4B62-ADFD-F3DA25CFDF1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1DB870-E99B-4D05-AFF7-420D3E964B24}" type="pres">
      <dgm:prSet presAssocID="{1B8442D9-461B-4843-B9ED-1D08B8635434}" presName="comp" presStyleCnt="0"/>
      <dgm:spPr/>
    </dgm:pt>
    <dgm:pt modelId="{9EB800BD-831E-458D-BB99-5E04BC010BE3}" type="pres">
      <dgm:prSet presAssocID="{1B8442D9-461B-4843-B9ED-1D08B8635434}" presName="box" presStyleLbl="node1" presStyleIdx="0" presStyleCnt="2"/>
      <dgm:spPr/>
      <dgm:t>
        <a:bodyPr/>
        <a:lstStyle/>
        <a:p>
          <a:endParaRPr lang="en-US"/>
        </a:p>
      </dgm:t>
    </dgm:pt>
    <dgm:pt modelId="{42956841-A650-4F3B-86D4-C2B845F64731}" type="pres">
      <dgm:prSet presAssocID="{1B8442D9-461B-4843-B9ED-1D08B8635434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DBFA30F-4822-4712-9611-F4599DE59A62}" type="pres">
      <dgm:prSet presAssocID="{1B8442D9-461B-4843-B9ED-1D08B8635434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F4FB44-0889-4263-A7DF-05EDF254E77D}" type="pres">
      <dgm:prSet presAssocID="{65EE6C52-6497-4592-8FD0-1D97FBB5526F}" presName="spacer" presStyleCnt="0"/>
      <dgm:spPr/>
    </dgm:pt>
    <dgm:pt modelId="{0164A9FD-D361-4130-B85A-39A0BFBACA37}" type="pres">
      <dgm:prSet presAssocID="{77F138DD-0768-458D-A17D-7A3FD0F08C22}" presName="comp" presStyleCnt="0"/>
      <dgm:spPr/>
    </dgm:pt>
    <dgm:pt modelId="{911F0C15-0FAA-4797-89B4-49B588063E03}" type="pres">
      <dgm:prSet presAssocID="{77F138DD-0768-458D-A17D-7A3FD0F08C22}" presName="box" presStyleLbl="node1" presStyleIdx="1" presStyleCnt="2"/>
      <dgm:spPr/>
      <dgm:t>
        <a:bodyPr/>
        <a:lstStyle/>
        <a:p>
          <a:endParaRPr lang="en-US"/>
        </a:p>
      </dgm:t>
    </dgm:pt>
    <dgm:pt modelId="{76314F26-77FD-443C-9241-B1672994BB1A}" type="pres">
      <dgm:prSet presAssocID="{77F138DD-0768-458D-A17D-7A3FD0F08C22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8508E49-2946-4A2F-8D0A-CEC38616CFB9}" type="pres">
      <dgm:prSet presAssocID="{77F138DD-0768-458D-A17D-7A3FD0F08C22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BEE45F-84C6-41FC-9C1B-5EF70F7ACAF1}" type="presOf" srcId="{1B8442D9-461B-4843-B9ED-1D08B8635434}" destId="{9EB800BD-831E-458D-BB99-5E04BC010BE3}" srcOrd="0" destOrd="0" presId="urn:microsoft.com/office/officeart/2005/8/layout/vList4#5"/>
    <dgm:cxn modelId="{4F3F791D-9B56-40AA-AB86-AD925416E395}" type="presOf" srcId="{1B8442D9-461B-4843-B9ED-1D08B8635434}" destId="{3DBFA30F-4822-4712-9611-F4599DE59A62}" srcOrd="1" destOrd="0" presId="urn:microsoft.com/office/officeart/2005/8/layout/vList4#5"/>
    <dgm:cxn modelId="{208B71F2-6531-40B9-94E8-E258524E9181}" type="presOf" srcId="{77F138DD-0768-458D-A17D-7A3FD0F08C22}" destId="{911F0C15-0FAA-4797-89B4-49B588063E03}" srcOrd="0" destOrd="0" presId="urn:microsoft.com/office/officeart/2005/8/layout/vList4#5"/>
    <dgm:cxn modelId="{A7135CD8-5F06-4D36-B3D3-53C7C1BBFA8E}" srcId="{B4CC6C59-181D-4B62-ADFD-F3DA25CFDF15}" destId="{77F138DD-0768-458D-A17D-7A3FD0F08C22}" srcOrd="1" destOrd="0" parTransId="{A869EE9A-78FA-44A9-BB26-4D6EF6CDD84F}" sibTransId="{E76F61A6-1B03-4D41-A89C-4508BB9DD702}"/>
    <dgm:cxn modelId="{55F2D75C-8222-4A98-90E8-8B7036EC4854}" type="presOf" srcId="{77F138DD-0768-458D-A17D-7A3FD0F08C22}" destId="{B8508E49-2946-4A2F-8D0A-CEC38616CFB9}" srcOrd="1" destOrd="0" presId="urn:microsoft.com/office/officeart/2005/8/layout/vList4#5"/>
    <dgm:cxn modelId="{42DC872A-7EFB-44FF-8C1E-898CC18FCBA9}" type="presOf" srcId="{B4CC6C59-181D-4B62-ADFD-F3DA25CFDF15}" destId="{C29B0A71-4A4C-4B03-815E-1C2834D9035E}" srcOrd="0" destOrd="0" presId="urn:microsoft.com/office/officeart/2005/8/layout/vList4#5"/>
    <dgm:cxn modelId="{7F8F78A6-044F-42A0-A0AD-68D39107A801}" srcId="{B4CC6C59-181D-4B62-ADFD-F3DA25CFDF15}" destId="{1B8442D9-461B-4843-B9ED-1D08B8635434}" srcOrd="0" destOrd="0" parTransId="{5E7D1F57-CA5C-421C-9B9D-94C56FFC5CC7}" sibTransId="{65EE6C52-6497-4592-8FD0-1D97FBB5526F}"/>
    <dgm:cxn modelId="{E0E8D03A-223C-4D12-B9C9-4A3160705BDC}" type="presParOf" srcId="{C29B0A71-4A4C-4B03-815E-1C2834D9035E}" destId="{6E1DB870-E99B-4D05-AFF7-420D3E964B24}" srcOrd="0" destOrd="0" presId="urn:microsoft.com/office/officeart/2005/8/layout/vList4#5"/>
    <dgm:cxn modelId="{0CB59AAE-31F1-468E-BAF3-83531CA6D0EA}" type="presParOf" srcId="{6E1DB870-E99B-4D05-AFF7-420D3E964B24}" destId="{9EB800BD-831E-458D-BB99-5E04BC010BE3}" srcOrd="0" destOrd="0" presId="urn:microsoft.com/office/officeart/2005/8/layout/vList4#5"/>
    <dgm:cxn modelId="{31685089-2286-4FB5-85DB-0698B8B76D3F}" type="presParOf" srcId="{6E1DB870-E99B-4D05-AFF7-420D3E964B24}" destId="{42956841-A650-4F3B-86D4-C2B845F64731}" srcOrd="1" destOrd="0" presId="urn:microsoft.com/office/officeart/2005/8/layout/vList4#5"/>
    <dgm:cxn modelId="{B17E4CD9-3DE0-4948-8DA7-8A7692CD38BA}" type="presParOf" srcId="{6E1DB870-E99B-4D05-AFF7-420D3E964B24}" destId="{3DBFA30F-4822-4712-9611-F4599DE59A62}" srcOrd="2" destOrd="0" presId="urn:microsoft.com/office/officeart/2005/8/layout/vList4#5"/>
    <dgm:cxn modelId="{18021A13-8618-4F03-8DB0-53120136964A}" type="presParOf" srcId="{C29B0A71-4A4C-4B03-815E-1C2834D9035E}" destId="{EAF4FB44-0889-4263-A7DF-05EDF254E77D}" srcOrd="1" destOrd="0" presId="urn:microsoft.com/office/officeart/2005/8/layout/vList4#5"/>
    <dgm:cxn modelId="{8021EC68-C141-41B5-83EB-614687AEB3CF}" type="presParOf" srcId="{C29B0A71-4A4C-4B03-815E-1C2834D9035E}" destId="{0164A9FD-D361-4130-B85A-39A0BFBACA37}" srcOrd="2" destOrd="0" presId="urn:microsoft.com/office/officeart/2005/8/layout/vList4#5"/>
    <dgm:cxn modelId="{FFBBFF18-D906-4514-81E4-4872B7513B23}" type="presParOf" srcId="{0164A9FD-D361-4130-B85A-39A0BFBACA37}" destId="{911F0C15-0FAA-4797-89B4-49B588063E03}" srcOrd="0" destOrd="0" presId="urn:microsoft.com/office/officeart/2005/8/layout/vList4#5"/>
    <dgm:cxn modelId="{BB5F4AFB-EA6E-408B-A895-AC7704A5C052}" type="presParOf" srcId="{0164A9FD-D361-4130-B85A-39A0BFBACA37}" destId="{76314F26-77FD-443C-9241-B1672994BB1A}" srcOrd="1" destOrd="0" presId="urn:microsoft.com/office/officeart/2005/8/layout/vList4#5"/>
    <dgm:cxn modelId="{1CA24D64-5D83-4CAB-9AAC-832984BC7323}" type="presParOf" srcId="{0164A9FD-D361-4130-B85A-39A0BFBACA37}" destId="{B8508E49-2946-4A2F-8D0A-CEC38616CFB9}" srcOrd="2" destOrd="0" presId="urn:microsoft.com/office/officeart/2005/8/layout/vList4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DEB9944-A0C7-4263-BB06-BD32E7C20E3D}" type="doc">
      <dgm:prSet loTypeId="urn:microsoft.com/office/officeart/2005/8/layout/vList4#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020DC7-2C97-4D9B-8C36-DBB0585F67CD}">
      <dgm:prSet/>
      <dgm:spPr/>
      <dgm:t>
        <a:bodyPr/>
        <a:lstStyle/>
        <a:p>
          <a:pPr rtl="0"/>
          <a:r>
            <a:rPr lang="en-GB" b="1" dirty="0" smtClean="0">
              <a:solidFill>
                <a:schemeClr val="bg1"/>
              </a:solidFill>
            </a:rPr>
            <a:t>Mild burns</a:t>
          </a:r>
          <a:r>
            <a:rPr lang="en-GB" dirty="0" smtClean="0">
              <a:solidFill>
                <a:schemeClr val="bg1"/>
              </a:solidFill>
            </a:rPr>
            <a:t> - red/blisters </a:t>
          </a:r>
          <a:endParaRPr lang="en-US" dirty="0">
            <a:solidFill>
              <a:schemeClr val="bg1"/>
            </a:solidFill>
          </a:endParaRPr>
        </a:p>
      </dgm:t>
    </dgm:pt>
    <dgm:pt modelId="{D71A31C2-BA7E-4069-A5A6-279695A9166D}" type="parTrans" cxnId="{EC2127F6-1344-4526-8507-DF1858E9F3A2}">
      <dgm:prSet/>
      <dgm:spPr/>
      <dgm:t>
        <a:bodyPr/>
        <a:lstStyle/>
        <a:p>
          <a:endParaRPr lang="en-US"/>
        </a:p>
      </dgm:t>
    </dgm:pt>
    <dgm:pt modelId="{B2797D2F-C488-45DE-B1A9-E4D43828F0DD}" type="sibTrans" cxnId="{EC2127F6-1344-4526-8507-DF1858E9F3A2}">
      <dgm:prSet/>
      <dgm:spPr/>
      <dgm:t>
        <a:bodyPr/>
        <a:lstStyle/>
        <a:p>
          <a:endParaRPr lang="en-US"/>
        </a:p>
      </dgm:t>
    </dgm:pt>
    <dgm:pt modelId="{F5297511-B377-400D-955E-FB1471D79597}">
      <dgm:prSet/>
      <dgm:spPr/>
      <dgm:t>
        <a:bodyPr/>
        <a:lstStyle/>
        <a:p>
          <a:pPr rtl="0"/>
          <a:r>
            <a:rPr lang="en-GB" b="1" dirty="0" smtClean="0">
              <a:solidFill>
                <a:schemeClr val="bg1"/>
              </a:solidFill>
            </a:rPr>
            <a:t>Moderate burns</a:t>
          </a:r>
          <a:r>
            <a:rPr lang="en-GB" dirty="0" smtClean="0">
              <a:solidFill>
                <a:schemeClr val="bg1"/>
              </a:solidFill>
            </a:rPr>
            <a:t> - Stiffened, yellow/ brown and leathery skin</a:t>
          </a:r>
          <a:endParaRPr lang="en-US" dirty="0">
            <a:solidFill>
              <a:schemeClr val="bg1"/>
            </a:solidFill>
          </a:endParaRPr>
        </a:p>
      </dgm:t>
    </dgm:pt>
    <dgm:pt modelId="{DC14A10D-53B1-4522-B8AA-86EC94EA3FA5}" type="parTrans" cxnId="{7B08A783-93B5-4F6A-8D5F-FF8C92DD7E47}">
      <dgm:prSet/>
      <dgm:spPr/>
      <dgm:t>
        <a:bodyPr/>
        <a:lstStyle/>
        <a:p>
          <a:endParaRPr lang="en-US"/>
        </a:p>
      </dgm:t>
    </dgm:pt>
    <dgm:pt modelId="{6C64C043-F2C7-45CB-88EB-C3339C590C6E}" type="sibTrans" cxnId="{7B08A783-93B5-4F6A-8D5F-FF8C92DD7E47}">
      <dgm:prSet/>
      <dgm:spPr/>
      <dgm:t>
        <a:bodyPr/>
        <a:lstStyle/>
        <a:p>
          <a:endParaRPr lang="en-US"/>
        </a:p>
      </dgm:t>
    </dgm:pt>
    <dgm:pt modelId="{254F89E6-FDA1-4424-BED3-7D38385D8B4E}">
      <dgm:prSet/>
      <dgm:spPr/>
      <dgm:t>
        <a:bodyPr/>
        <a:lstStyle/>
        <a:p>
          <a:pPr rtl="0"/>
          <a:r>
            <a:rPr lang="en-GB" b="1" dirty="0" smtClean="0">
              <a:solidFill>
                <a:schemeClr val="bg1"/>
              </a:solidFill>
            </a:rPr>
            <a:t>Severe burns</a:t>
          </a:r>
          <a:r>
            <a:rPr lang="en-GB" dirty="0" smtClean="0">
              <a:solidFill>
                <a:schemeClr val="bg1"/>
              </a:solidFill>
            </a:rPr>
            <a:t> - soft tissues/ bones conversion of the bone to brittle greyish white splinters. </a:t>
          </a:r>
          <a:endParaRPr lang="en-US" dirty="0">
            <a:solidFill>
              <a:schemeClr val="bg1"/>
            </a:solidFill>
          </a:endParaRPr>
        </a:p>
      </dgm:t>
    </dgm:pt>
    <dgm:pt modelId="{6BE8C78A-A036-4A40-BF50-23827087075D}" type="parTrans" cxnId="{3FE88777-A703-401E-8707-20EB0B7D7797}">
      <dgm:prSet/>
      <dgm:spPr/>
      <dgm:t>
        <a:bodyPr/>
        <a:lstStyle/>
        <a:p>
          <a:endParaRPr lang="en-US"/>
        </a:p>
      </dgm:t>
    </dgm:pt>
    <dgm:pt modelId="{52750039-374B-4DF8-ADAA-8796F3E03048}" type="sibTrans" cxnId="{3FE88777-A703-401E-8707-20EB0B7D7797}">
      <dgm:prSet/>
      <dgm:spPr/>
      <dgm:t>
        <a:bodyPr/>
        <a:lstStyle/>
        <a:p>
          <a:endParaRPr lang="en-US"/>
        </a:p>
      </dgm:t>
    </dgm:pt>
    <dgm:pt modelId="{46AD8621-90BE-4954-9C7F-BC779D23107A}" type="pres">
      <dgm:prSet presAssocID="{EDEB9944-A0C7-4263-BB06-BD32E7C20E3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7AF3A8-08EA-40CA-AA9D-6C77BCA6ACA2}" type="pres">
      <dgm:prSet presAssocID="{C2020DC7-2C97-4D9B-8C36-DBB0585F67CD}" presName="comp" presStyleCnt="0"/>
      <dgm:spPr/>
      <dgm:t>
        <a:bodyPr/>
        <a:lstStyle/>
        <a:p>
          <a:endParaRPr lang="en-US"/>
        </a:p>
      </dgm:t>
    </dgm:pt>
    <dgm:pt modelId="{0865EED9-D695-4E5F-B88A-C55D0DA65C36}" type="pres">
      <dgm:prSet presAssocID="{C2020DC7-2C97-4D9B-8C36-DBB0585F67CD}" presName="box" presStyleLbl="node1" presStyleIdx="0" presStyleCnt="3"/>
      <dgm:spPr/>
      <dgm:t>
        <a:bodyPr/>
        <a:lstStyle/>
        <a:p>
          <a:endParaRPr lang="en-US"/>
        </a:p>
      </dgm:t>
    </dgm:pt>
    <dgm:pt modelId="{434BF7D4-BDA6-48C5-916A-83D5C827F8AC}" type="pres">
      <dgm:prSet presAssocID="{C2020DC7-2C97-4D9B-8C36-DBB0585F67CD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D7AD08-A5C0-4197-B76E-FA406E9D492B}" type="pres">
      <dgm:prSet presAssocID="{C2020DC7-2C97-4D9B-8C36-DBB0585F67C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1C80F6-44EC-4F06-857B-A55C44E256D9}" type="pres">
      <dgm:prSet presAssocID="{B2797D2F-C488-45DE-B1A9-E4D43828F0DD}" presName="spacer" presStyleCnt="0"/>
      <dgm:spPr/>
      <dgm:t>
        <a:bodyPr/>
        <a:lstStyle/>
        <a:p>
          <a:endParaRPr lang="en-US"/>
        </a:p>
      </dgm:t>
    </dgm:pt>
    <dgm:pt modelId="{EADD482A-8A28-457E-A770-6EC880B149E5}" type="pres">
      <dgm:prSet presAssocID="{F5297511-B377-400D-955E-FB1471D79597}" presName="comp" presStyleCnt="0"/>
      <dgm:spPr/>
      <dgm:t>
        <a:bodyPr/>
        <a:lstStyle/>
        <a:p>
          <a:endParaRPr lang="en-US"/>
        </a:p>
      </dgm:t>
    </dgm:pt>
    <dgm:pt modelId="{E7B5A815-082A-4625-8826-0287D0D23F77}" type="pres">
      <dgm:prSet presAssocID="{F5297511-B377-400D-955E-FB1471D79597}" presName="box" presStyleLbl="node1" presStyleIdx="1" presStyleCnt="3"/>
      <dgm:spPr/>
      <dgm:t>
        <a:bodyPr/>
        <a:lstStyle/>
        <a:p>
          <a:endParaRPr lang="en-US"/>
        </a:p>
      </dgm:t>
    </dgm:pt>
    <dgm:pt modelId="{60735060-72BE-412E-9E1C-D815BCC5F3B1}" type="pres">
      <dgm:prSet presAssocID="{F5297511-B377-400D-955E-FB1471D79597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AB86FB4-86CA-43BE-B163-7C5224144A76}" type="pres">
      <dgm:prSet presAssocID="{F5297511-B377-400D-955E-FB1471D7959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6A860E-6449-41C2-B676-B3248ECB5963}" type="pres">
      <dgm:prSet presAssocID="{6C64C043-F2C7-45CB-88EB-C3339C590C6E}" presName="spacer" presStyleCnt="0"/>
      <dgm:spPr/>
      <dgm:t>
        <a:bodyPr/>
        <a:lstStyle/>
        <a:p>
          <a:endParaRPr lang="en-US"/>
        </a:p>
      </dgm:t>
    </dgm:pt>
    <dgm:pt modelId="{DCC3FFDD-577E-4D55-81DC-0A9B7BE3CCCE}" type="pres">
      <dgm:prSet presAssocID="{254F89E6-FDA1-4424-BED3-7D38385D8B4E}" presName="comp" presStyleCnt="0"/>
      <dgm:spPr/>
      <dgm:t>
        <a:bodyPr/>
        <a:lstStyle/>
        <a:p>
          <a:endParaRPr lang="en-US"/>
        </a:p>
      </dgm:t>
    </dgm:pt>
    <dgm:pt modelId="{883790F6-EB6B-4DDF-BBF8-952B0388E1C1}" type="pres">
      <dgm:prSet presAssocID="{254F89E6-FDA1-4424-BED3-7D38385D8B4E}" presName="box" presStyleLbl="node1" presStyleIdx="2" presStyleCnt="3"/>
      <dgm:spPr/>
      <dgm:t>
        <a:bodyPr/>
        <a:lstStyle/>
        <a:p>
          <a:endParaRPr lang="en-US"/>
        </a:p>
      </dgm:t>
    </dgm:pt>
    <dgm:pt modelId="{C0B553C1-7F18-47A1-A0DB-9FCCE889930D}" type="pres">
      <dgm:prSet presAssocID="{254F89E6-FDA1-4424-BED3-7D38385D8B4E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1595246-E883-421C-86B7-05870A9D8A50}" type="pres">
      <dgm:prSet presAssocID="{254F89E6-FDA1-4424-BED3-7D38385D8B4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2127F6-1344-4526-8507-DF1858E9F3A2}" srcId="{EDEB9944-A0C7-4263-BB06-BD32E7C20E3D}" destId="{C2020DC7-2C97-4D9B-8C36-DBB0585F67CD}" srcOrd="0" destOrd="0" parTransId="{D71A31C2-BA7E-4069-A5A6-279695A9166D}" sibTransId="{B2797D2F-C488-45DE-B1A9-E4D43828F0DD}"/>
    <dgm:cxn modelId="{7B08A783-93B5-4F6A-8D5F-FF8C92DD7E47}" srcId="{EDEB9944-A0C7-4263-BB06-BD32E7C20E3D}" destId="{F5297511-B377-400D-955E-FB1471D79597}" srcOrd="1" destOrd="0" parTransId="{DC14A10D-53B1-4522-B8AA-86EC94EA3FA5}" sibTransId="{6C64C043-F2C7-45CB-88EB-C3339C590C6E}"/>
    <dgm:cxn modelId="{3FE88777-A703-401E-8707-20EB0B7D7797}" srcId="{EDEB9944-A0C7-4263-BB06-BD32E7C20E3D}" destId="{254F89E6-FDA1-4424-BED3-7D38385D8B4E}" srcOrd="2" destOrd="0" parTransId="{6BE8C78A-A036-4A40-BF50-23827087075D}" sibTransId="{52750039-374B-4DF8-ADAA-8796F3E03048}"/>
    <dgm:cxn modelId="{97EE91B2-CAE5-4E2C-B4E8-7F511F618B6A}" type="presOf" srcId="{F5297511-B377-400D-955E-FB1471D79597}" destId="{E7B5A815-082A-4625-8826-0287D0D23F77}" srcOrd="0" destOrd="0" presId="urn:microsoft.com/office/officeart/2005/8/layout/vList4#6"/>
    <dgm:cxn modelId="{C6D53C6B-817D-4572-8CEA-8B28C316B866}" type="presOf" srcId="{254F89E6-FDA1-4424-BED3-7D38385D8B4E}" destId="{883790F6-EB6B-4DDF-BBF8-952B0388E1C1}" srcOrd="0" destOrd="0" presId="urn:microsoft.com/office/officeart/2005/8/layout/vList4#6"/>
    <dgm:cxn modelId="{C570807B-C6D8-401C-9FA3-0F74C84B09E4}" type="presOf" srcId="{C2020DC7-2C97-4D9B-8C36-DBB0585F67CD}" destId="{0865EED9-D695-4E5F-B88A-C55D0DA65C36}" srcOrd="0" destOrd="0" presId="urn:microsoft.com/office/officeart/2005/8/layout/vList4#6"/>
    <dgm:cxn modelId="{0B8F6AEB-4A32-41D6-BCEE-4CEFBDF5DC61}" type="presOf" srcId="{EDEB9944-A0C7-4263-BB06-BD32E7C20E3D}" destId="{46AD8621-90BE-4954-9C7F-BC779D23107A}" srcOrd="0" destOrd="0" presId="urn:microsoft.com/office/officeart/2005/8/layout/vList4#6"/>
    <dgm:cxn modelId="{01F72097-CA59-4878-B67B-11F15B4F6104}" type="presOf" srcId="{F5297511-B377-400D-955E-FB1471D79597}" destId="{4AB86FB4-86CA-43BE-B163-7C5224144A76}" srcOrd="1" destOrd="0" presId="urn:microsoft.com/office/officeart/2005/8/layout/vList4#6"/>
    <dgm:cxn modelId="{FA0B471A-C2F3-4D28-9678-0C81A3244114}" type="presOf" srcId="{C2020DC7-2C97-4D9B-8C36-DBB0585F67CD}" destId="{C1D7AD08-A5C0-4197-B76E-FA406E9D492B}" srcOrd="1" destOrd="0" presId="urn:microsoft.com/office/officeart/2005/8/layout/vList4#6"/>
    <dgm:cxn modelId="{00383B93-91F6-4152-B634-5E0FA07A0D57}" type="presOf" srcId="{254F89E6-FDA1-4424-BED3-7D38385D8B4E}" destId="{01595246-E883-421C-86B7-05870A9D8A50}" srcOrd="1" destOrd="0" presId="urn:microsoft.com/office/officeart/2005/8/layout/vList4#6"/>
    <dgm:cxn modelId="{6910A94B-D719-44F9-B9C7-5F9E84F6308F}" type="presParOf" srcId="{46AD8621-90BE-4954-9C7F-BC779D23107A}" destId="{887AF3A8-08EA-40CA-AA9D-6C77BCA6ACA2}" srcOrd="0" destOrd="0" presId="urn:microsoft.com/office/officeart/2005/8/layout/vList4#6"/>
    <dgm:cxn modelId="{DD1D209D-743D-49DB-BFEA-C2BD8866F47B}" type="presParOf" srcId="{887AF3A8-08EA-40CA-AA9D-6C77BCA6ACA2}" destId="{0865EED9-D695-4E5F-B88A-C55D0DA65C36}" srcOrd="0" destOrd="0" presId="urn:microsoft.com/office/officeart/2005/8/layout/vList4#6"/>
    <dgm:cxn modelId="{3E4D776A-13EA-4820-81B4-FEDAE0F5F6D0}" type="presParOf" srcId="{887AF3A8-08EA-40CA-AA9D-6C77BCA6ACA2}" destId="{434BF7D4-BDA6-48C5-916A-83D5C827F8AC}" srcOrd="1" destOrd="0" presId="urn:microsoft.com/office/officeart/2005/8/layout/vList4#6"/>
    <dgm:cxn modelId="{AD720C70-2730-4019-B1E2-6001E3CA3BBC}" type="presParOf" srcId="{887AF3A8-08EA-40CA-AA9D-6C77BCA6ACA2}" destId="{C1D7AD08-A5C0-4197-B76E-FA406E9D492B}" srcOrd="2" destOrd="0" presId="urn:microsoft.com/office/officeart/2005/8/layout/vList4#6"/>
    <dgm:cxn modelId="{0C00418A-1C82-4B11-9DFF-36B2884F362F}" type="presParOf" srcId="{46AD8621-90BE-4954-9C7F-BC779D23107A}" destId="{821C80F6-44EC-4F06-857B-A55C44E256D9}" srcOrd="1" destOrd="0" presId="urn:microsoft.com/office/officeart/2005/8/layout/vList4#6"/>
    <dgm:cxn modelId="{8780462C-BFF6-4BB2-B0C1-83E1260A95E2}" type="presParOf" srcId="{46AD8621-90BE-4954-9C7F-BC779D23107A}" destId="{EADD482A-8A28-457E-A770-6EC880B149E5}" srcOrd="2" destOrd="0" presId="urn:microsoft.com/office/officeart/2005/8/layout/vList4#6"/>
    <dgm:cxn modelId="{67AFE9CB-7AF7-4233-A4B3-22A4450137E9}" type="presParOf" srcId="{EADD482A-8A28-457E-A770-6EC880B149E5}" destId="{E7B5A815-082A-4625-8826-0287D0D23F77}" srcOrd="0" destOrd="0" presId="urn:microsoft.com/office/officeart/2005/8/layout/vList4#6"/>
    <dgm:cxn modelId="{9327C781-6369-463A-AC9A-46756B07D09E}" type="presParOf" srcId="{EADD482A-8A28-457E-A770-6EC880B149E5}" destId="{60735060-72BE-412E-9E1C-D815BCC5F3B1}" srcOrd="1" destOrd="0" presId="urn:microsoft.com/office/officeart/2005/8/layout/vList4#6"/>
    <dgm:cxn modelId="{2CC6D342-D296-4143-BC69-60F9A88C9BF1}" type="presParOf" srcId="{EADD482A-8A28-457E-A770-6EC880B149E5}" destId="{4AB86FB4-86CA-43BE-B163-7C5224144A76}" srcOrd="2" destOrd="0" presId="urn:microsoft.com/office/officeart/2005/8/layout/vList4#6"/>
    <dgm:cxn modelId="{0AB8F405-5263-4BF4-95BB-CB3783FB7D59}" type="presParOf" srcId="{46AD8621-90BE-4954-9C7F-BC779D23107A}" destId="{156A860E-6449-41C2-B676-B3248ECB5963}" srcOrd="3" destOrd="0" presId="urn:microsoft.com/office/officeart/2005/8/layout/vList4#6"/>
    <dgm:cxn modelId="{EED35B39-BD69-4AD1-9FE5-46163D71A75D}" type="presParOf" srcId="{46AD8621-90BE-4954-9C7F-BC779D23107A}" destId="{DCC3FFDD-577E-4D55-81DC-0A9B7BE3CCCE}" srcOrd="4" destOrd="0" presId="urn:microsoft.com/office/officeart/2005/8/layout/vList4#6"/>
    <dgm:cxn modelId="{330BD94B-189E-4F88-B58C-343D3CBCED59}" type="presParOf" srcId="{DCC3FFDD-577E-4D55-81DC-0A9B7BE3CCCE}" destId="{883790F6-EB6B-4DDF-BBF8-952B0388E1C1}" srcOrd="0" destOrd="0" presId="urn:microsoft.com/office/officeart/2005/8/layout/vList4#6"/>
    <dgm:cxn modelId="{EDDB74D0-D7CD-462E-BFAC-135C6ACE6F4B}" type="presParOf" srcId="{DCC3FFDD-577E-4D55-81DC-0A9B7BE3CCCE}" destId="{C0B553C1-7F18-47A1-A0DB-9FCCE889930D}" srcOrd="1" destOrd="0" presId="urn:microsoft.com/office/officeart/2005/8/layout/vList4#6"/>
    <dgm:cxn modelId="{30520604-B280-400C-9261-EB02F9921B83}" type="presParOf" srcId="{DCC3FFDD-577E-4D55-81DC-0A9B7BE3CCCE}" destId="{01595246-E883-421C-86B7-05870A9D8A50}" srcOrd="2" destOrd="0" presId="urn:microsoft.com/office/officeart/2005/8/layout/vList4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7884B6-518D-43D9-94CC-E42BC85ED631}" type="doc">
      <dgm:prSet loTypeId="urn:microsoft.com/office/officeart/2005/8/layout/vList4#7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592224-85C4-4A6D-97B6-B0B395B939EB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Skin discoloured due to smoke</a:t>
          </a:r>
          <a:endParaRPr lang="en-US" dirty="0">
            <a:solidFill>
              <a:schemeClr val="bg1"/>
            </a:solidFill>
          </a:endParaRPr>
        </a:p>
      </dgm:t>
    </dgm:pt>
    <dgm:pt modelId="{4DB80AD1-0BF1-4541-B53D-D17839BE4442}" type="parTrans" cxnId="{F57002FF-726D-4BB1-AE65-9C17C64E2D3F}">
      <dgm:prSet/>
      <dgm:spPr/>
      <dgm:t>
        <a:bodyPr/>
        <a:lstStyle/>
        <a:p>
          <a:endParaRPr lang="en-US"/>
        </a:p>
      </dgm:t>
    </dgm:pt>
    <dgm:pt modelId="{B00B9CE9-0D9D-40C7-AD25-BF9DA85833E2}" type="sibTrans" cxnId="{F57002FF-726D-4BB1-AE65-9C17C64E2D3F}">
      <dgm:prSet/>
      <dgm:spPr/>
      <dgm:t>
        <a:bodyPr/>
        <a:lstStyle/>
        <a:p>
          <a:endParaRPr lang="en-US"/>
        </a:p>
      </dgm:t>
    </dgm:pt>
    <dgm:pt modelId="{352777AB-7F43-42D7-AD76-F2397CBD4029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Froth, pink stained at the mouth and nostrils - due to pulmonary oedema</a:t>
          </a:r>
          <a:endParaRPr lang="en-US" dirty="0">
            <a:solidFill>
              <a:schemeClr val="bg1"/>
            </a:solidFill>
          </a:endParaRPr>
        </a:p>
      </dgm:t>
    </dgm:pt>
    <dgm:pt modelId="{EB942AED-0090-4B5B-AE91-312C0F1017F2}" type="parTrans" cxnId="{04FC6F58-6E68-435F-BB7C-A67F96FD5878}">
      <dgm:prSet/>
      <dgm:spPr/>
      <dgm:t>
        <a:bodyPr/>
        <a:lstStyle/>
        <a:p>
          <a:endParaRPr lang="en-US"/>
        </a:p>
      </dgm:t>
    </dgm:pt>
    <dgm:pt modelId="{6B998F01-3B85-4B15-88C1-EDF6ED4AB744}" type="sibTrans" cxnId="{04FC6F58-6E68-435F-BB7C-A67F96FD5878}">
      <dgm:prSet/>
      <dgm:spPr/>
      <dgm:t>
        <a:bodyPr/>
        <a:lstStyle/>
        <a:p>
          <a:endParaRPr lang="en-US"/>
        </a:p>
      </dgm:t>
    </dgm:pt>
    <dgm:pt modelId="{548AF8C6-B3E8-4E72-AFD0-51669D088FE8}" type="pres">
      <dgm:prSet presAssocID="{8D7884B6-518D-43D9-94CC-E42BC85ED63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17F16F-C6DF-49E1-A457-97E2A184D0C6}" type="pres">
      <dgm:prSet presAssocID="{19592224-85C4-4A6D-97B6-B0B395B939EB}" presName="comp" presStyleCnt="0"/>
      <dgm:spPr/>
      <dgm:t>
        <a:bodyPr/>
        <a:lstStyle/>
        <a:p>
          <a:endParaRPr lang="en-US"/>
        </a:p>
      </dgm:t>
    </dgm:pt>
    <dgm:pt modelId="{91F6E6B6-C934-40C8-B29A-910C5C09B8B9}" type="pres">
      <dgm:prSet presAssocID="{19592224-85C4-4A6D-97B6-B0B395B939EB}" presName="box" presStyleLbl="node1" presStyleIdx="0" presStyleCnt="2"/>
      <dgm:spPr/>
      <dgm:t>
        <a:bodyPr/>
        <a:lstStyle/>
        <a:p>
          <a:endParaRPr lang="en-US"/>
        </a:p>
      </dgm:t>
    </dgm:pt>
    <dgm:pt modelId="{4CE4EE20-7A3A-4C2F-9F83-A92061FD9705}" type="pres">
      <dgm:prSet presAssocID="{19592224-85C4-4A6D-97B6-B0B395B939EB}" presName="img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0497867-D41A-45AD-B7C1-D76BA0813F57}" type="pres">
      <dgm:prSet presAssocID="{19592224-85C4-4A6D-97B6-B0B395B939EB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960BF-3822-46BE-8897-56A9629BA597}" type="pres">
      <dgm:prSet presAssocID="{B00B9CE9-0D9D-40C7-AD25-BF9DA85833E2}" presName="spacer" presStyleCnt="0"/>
      <dgm:spPr/>
      <dgm:t>
        <a:bodyPr/>
        <a:lstStyle/>
        <a:p>
          <a:endParaRPr lang="en-US"/>
        </a:p>
      </dgm:t>
    </dgm:pt>
    <dgm:pt modelId="{0B1CEA0B-5880-48C5-8183-BC48C32ECB54}" type="pres">
      <dgm:prSet presAssocID="{352777AB-7F43-42D7-AD76-F2397CBD4029}" presName="comp" presStyleCnt="0"/>
      <dgm:spPr/>
      <dgm:t>
        <a:bodyPr/>
        <a:lstStyle/>
        <a:p>
          <a:endParaRPr lang="en-US"/>
        </a:p>
      </dgm:t>
    </dgm:pt>
    <dgm:pt modelId="{78C82494-0939-4292-B319-0836818A6049}" type="pres">
      <dgm:prSet presAssocID="{352777AB-7F43-42D7-AD76-F2397CBD4029}" presName="box" presStyleLbl="node1" presStyleIdx="1" presStyleCnt="2"/>
      <dgm:spPr/>
      <dgm:t>
        <a:bodyPr/>
        <a:lstStyle/>
        <a:p>
          <a:endParaRPr lang="en-US"/>
        </a:p>
      </dgm:t>
    </dgm:pt>
    <dgm:pt modelId="{22A02001-82E0-4904-9C3D-DF53F183DD7B}" type="pres">
      <dgm:prSet presAssocID="{352777AB-7F43-42D7-AD76-F2397CBD4029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D5B7D4B-4577-49A4-B125-533B9B013CEB}" type="pres">
      <dgm:prSet presAssocID="{352777AB-7F43-42D7-AD76-F2397CBD4029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06D94F-2351-4B6B-A7AC-059187C88216}" type="presOf" srcId="{19592224-85C4-4A6D-97B6-B0B395B939EB}" destId="{91F6E6B6-C934-40C8-B29A-910C5C09B8B9}" srcOrd="0" destOrd="0" presId="urn:microsoft.com/office/officeart/2005/8/layout/vList4#7"/>
    <dgm:cxn modelId="{29028F92-6881-4788-952A-A6BD220E17B2}" type="presOf" srcId="{19592224-85C4-4A6D-97B6-B0B395B939EB}" destId="{70497867-D41A-45AD-B7C1-D76BA0813F57}" srcOrd="1" destOrd="0" presId="urn:microsoft.com/office/officeart/2005/8/layout/vList4#7"/>
    <dgm:cxn modelId="{FD1CB07D-B6AF-46D1-A2FA-60970B20FF14}" type="presOf" srcId="{8D7884B6-518D-43D9-94CC-E42BC85ED631}" destId="{548AF8C6-B3E8-4E72-AFD0-51669D088FE8}" srcOrd="0" destOrd="0" presId="urn:microsoft.com/office/officeart/2005/8/layout/vList4#7"/>
    <dgm:cxn modelId="{4E27A278-BAAA-4D8F-8DDC-D969BC7D9988}" type="presOf" srcId="{352777AB-7F43-42D7-AD76-F2397CBD4029}" destId="{BD5B7D4B-4577-49A4-B125-533B9B013CEB}" srcOrd="1" destOrd="0" presId="urn:microsoft.com/office/officeart/2005/8/layout/vList4#7"/>
    <dgm:cxn modelId="{897BD369-463E-418B-BB4E-6C522DD7A2B1}" type="presOf" srcId="{352777AB-7F43-42D7-AD76-F2397CBD4029}" destId="{78C82494-0939-4292-B319-0836818A6049}" srcOrd="0" destOrd="0" presId="urn:microsoft.com/office/officeart/2005/8/layout/vList4#7"/>
    <dgm:cxn modelId="{04FC6F58-6E68-435F-BB7C-A67F96FD5878}" srcId="{8D7884B6-518D-43D9-94CC-E42BC85ED631}" destId="{352777AB-7F43-42D7-AD76-F2397CBD4029}" srcOrd="1" destOrd="0" parTransId="{EB942AED-0090-4B5B-AE91-312C0F1017F2}" sibTransId="{6B998F01-3B85-4B15-88C1-EDF6ED4AB744}"/>
    <dgm:cxn modelId="{F57002FF-726D-4BB1-AE65-9C17C64E2D3F}" srcId="{8D7884B6-518D-43D9-94CC-E42BC85ED631}" destId="{19592224-85C4-4A6D-97B6-B0B395B939EB}" srcOrd="0" destOrd="0" parTransId="{4DB80AD1-0BF1-4541-B53D-D17839BE4442}" sibTransId="{B00B9CE9-0D9D-40C7-AD25-BF9DA85833E2}"/>
    <dgm:cxn modelId="{4CC6BB8C-AC3B-474E-84B9-BFA4E942F63D}" type="presParOf" srcId="{548AF8C6-B3E8-4E72-AFD0-51669D088FE8}" destId="{3517F16F-C6DF-49E1-A457-97E2A184D0C6}" srcOrd="0" destOrd="0" presId="urn:microsoft.com/office/officeart/2005/8/layout/vList4#7"/>
    <dgm:cxn modelId="{0A8EBEA2-9EAC-42C2-94E2-8EEC7AA6EC69}" type="presParOf" srcId="{3517F16F-C6DF-49E1-A457-97E2A184D0C6}" destId="{91F6E6B6-C934-40C8-B29A-910C5C09B8B9}" srcOrd="0" destOrd="0" presId="urn:microsoft.com/office/officeart/2005/8/layout/vList4#7"/>
    <dgm:cxn modelId="{D94079F9-A0EB-4106-8D26-38FB07A91B55}" type="presParOf" srcId="{3517F16F-C6DF-49E1-A457-97E2A184D0C6}" destId="{4CE4EE20-7A3A-4C2F-9F83-A92061FD9705}" srcOrd="1" destOrd="0" presId="urn:microsoft.com/office/officeart/2005/8/layout/vList4#7"/>
    <dgm:cxn modelId="{975AFF78-6987-49BE-BCC2-B6AA825D28DE}" type="presParOf" srcId="{3517F16F-C6DF-49E1-A457-97E2A184D0C6}" destId="{70497867-D41A-45AD-B7C1-D76BA0813F57}" srcOrd="2" destOrd="0" presId="urn:microsoft.com/office/officeart/2005/8/layout/vList4#7"/>
    <dgm:cxn modelId="{13EC004E-2EB0-41B0-94A2-39A12A0EF321}" type="presParOf" srcId="{548AF8C6-B3E8-4E72-AFD0-51669D088FE8}" destId="{E5D960BF-3822-46BE-8897-56A9629BA597}" srcOrd="1" destOrd="0" presId="urn:microsoft.com/office/officeart/2005/8/layout/vList4#7"/>
    <dgm:cxn modelId="{C5990785-ACE0-4270-89C4-54504F944871}" type="presParOf" srcId="{548AF8C6-B3E8-4E72-AFD0-51669D088FE8}" destId="{0B1CEA0B-5880-48C5-8183-BC48C32ECB54}" srcOrd="2" destOrd="0" presId="urn:microsoft.com/office/officeart/2005/8/layout/vList4#7"/>
    <dgm:cxn modelId="{A3A6CFD9-AF8C-4B3A-A996-E26BCB3D0A32}" type="presParOf" srcId="{0B1CEA0B-5880-48C5-8183-BC48C32ECB54}" destId="{78C82494-0939-4292-B319-0836818A6049}" srcOrd="0" destOrd="0" presId="urn:microsoft.com/office/officeart/2005/8/layout/vList4#7"/>
    <dgm:cxn modelId="{7BD68342-A541-409C-BE8A-4088642EB558}" type="presParOf" srcId="{0B1CEA0B-5880-48C5-8183-BC48C32ECB54}" destId="{22A02001-82E0-4904-9C3D-DF53F183DD7B}" srcOrd="1" destOrd="0" presId="urn:microsoft.com/office/officeart/2005/8/layout/vList4#7"/>
    <dgm:cxn modelId="{5B5EE51C-A53E-4C0C-AE1D-755102718057}" type="presParOf" srcId="{0B1CEA0B-5880-48C5-8183-BC48C32ECB54}" destId="{BD5B7D4B-4577-49A4-B125-533B9B013CEB}" srcOrd="2" destOrd="0" presId="urn:microsoft.com/office/officeart/2005/8/layout/vList4#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236212-9D73-4A1B-BF21-B0631EE391F2}" type="doc">
      <dgm:prSet loTypeId="urn:microsoft.com/office/officeart/2005/8/layout/vList4#8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E0F60-AAEB-4D9E-B6EE-E276395BBEA4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Muscle contractures due to dehydration and protein denaturation</a:t>
          </a:r>
          <a:endParaRPr lang="en-GB" dirty="0">
            <a:solidFill>
              <a:schemeClr val="bg1"/>
            </a:solidFill>
          </a:endParaRPr>
        </a:p>
      </dgm:t>
    </dgm:pt>
    <dgm:pt modelId="{B4C9FF31-F1A8-4F77-AF29-C8A55A4DF5D8}" type="parTrans" cxnId="{6DB6B2E6-3903-4F85-94DD-D9A141F28CF1}">
      <dgm:prSet/>
      <dgm:spPr/>
      <dgm:t>
        <a:bodyPr/>
        <a:lstStyle/>
        <a:p>
          <a:endParaRPr lang="en-US"/>
        </a:p>
      </dgm:t>
    </dgm:pt>
    <dgm:pt modelId="{2DE38662-7874-4680-B7CE-903DBE48EE92}" type="sibTrans" cxnId="{6DB6B2E6-3903-4F85-94DD-D9A141F28CF1}">
      <dgm:prSet/>
      <dgm:spPr/>
      <dgm:t>
        <a:bodyPr/>
        <a:lstStyle/>
        <a:p>
          <a:endParaRPr lang="en-US"/>
        </a:p>
      </dgm:t>
    </dgm:pt>
    <dgm:pt modelId="{84AC165B-8AFE-4909-8A13-46566346FC11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This is called 'pugilistic attitude‘</a:t>
          </a:r>
          <a:endParaRPr lang="en-GB" dirty="0">
            <a:solidFill>
              <a:schemeClr val="bg1"/>
            </a:solidFill>
          </a:endParaRPr>
        </a:p>
      </dgm:t>
    </dgm:pt>
    <dgm:pt modelId="{388A54D1-4F80-423A-9B09-FC97B887EC84}" type="parTrans" cxnId="{3712DA42-12E7-4578-AC3D-C5DFB276FDDF}">
      <dgm:prSet/>
      <dgm:spPr/>
      <dgm:t>
        <a:bodyPr/>
        <a:lstStyle/>
        <a:p>
          <a:endParaRPr lang="en-US"/>
        </a:p>
      </dgm:t>
    </dgm:pt>
    <dgm:pt modelId="{0FE6C8E4-D0B7-4FFD-A3EE-7EE88022007A}" type="sibTrans" cxnId="{3712DA42-12E7-4578-AC3D-C5DFB276FDDF}">
      <dgm:prSet/>
      <dgm:spPr/>
      <dgm:t>
        <a:bodyPr/>
        <a:lstStyle/>
        <a:p>
          <a:endParaRPr lang="en-US"/>
        </a:p>
      </dgm:t>
    </dgm:pt>
    <dgm:pt modelId="{D9F2D464-17FE-4A22-A846-DD692C55BE44}" type="pres">
      <dgm:prSet presAssocID="{1F236212-9D73-4A1B-BF21-B0631EE391F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7DD096-800B-48BF-BDFD-97FE9F234231}" type="pres">
      <dgm:prSet presAssocID="{ADBE0F60-AAEB-4D9E-B6EE-E276395BBEA4}" presName="comp" presStyleCnt="0"/>
      <dgm:spPr/>
    </dgm:pt>
    <dgm:pt modelId="{9C2947D6-7FE6-4D3A-B0CC-6F5C67C42A81}" type="pres">
      <dgm:prSet presAssocID="{ADBE0F60-AAEB-4D9E-B6EE-E276395BBEA4}" presName="box" presStyleLbl="node1" presStyleIdx="0" presStyleCnt="2"/>
      <dgm:spPr/>
      <dgm:t>
        <a:bodyPr/>
        <a:lstStyle/>
        <a:p>
          <a:endParaRPr lang="en-US"/>
        </a:p>
      </dgm:t>
    </dgm:pt>
    <dgm:pt modelId="{8405CEA1-8476-45AF-91FB-64EB78583220}" type="pres">
      <dgm:prSet presAssocID="{ADBE0F60-AAEB-4D9E-B6EE-E276395BBEA4}" presName="img" presStyleLbl="fgImgPlace1" presStyleIdx="0" presStyleCnt="2" custScaleY="6950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06E0EE0-9F27-4F76-BB48-6CFF909AE754}" type="pres">
      <dgm:prSet presAssocID="{ADBE0F60-AAEB-4D9E-B6EE-E276395BBEA4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B316A-BA1F-458C-9474-24A16D532F65}" type="pres">
      <dgm:prSet presAssocID="{2DE38662-7874-4680-B7CE-903DBE48EE92}" presName="spacer" presStyleCnt="0"/>
      <dgm:spPr/>
    </dgm:pt>
    <dgm:pt modelId="{39099664-1180-4373-A562-76BF452E15FE}" type="pres">
      <dgm:prSet presAssocID="{84AC165B-8AFE-4909-8A13-46566346FC11}" presName="comp" presStyleCnt="0"/>
      <dgm:spPr/>
    </dgm:pt>
    <dgm:pt modelId="{FC9C378F-2B22-466C-82C9-4CC4101BF397}" type="pres">
      <dgm:prSet presAssocID="{84AC165B-8AFE-4909-8A13-46566346FC11}" presName="box" presStyleLbl="node1" presStyleIdx="1" presStyleCnt="2"/>
      <dgm:spPr/>
      <dgm:t>
        <a:bodyPr/>
        <a:lstStyle/>
        <a:p>
          <a:endParaRPr lang="en-US"/>
        </a:p>
      </dgm:t>
    </dgm:pt>
    <dgm:pt modelId="{929F2B39-ADD9-468C-903C-D47E091BBDBD}" type="pres">
      <dgm:prSet presAssocID="{84AC165B-8AFE-4909-8A13-46566346FC11}" presName="img" presStyleLbl="fgImgPlace1" presStyleIdx="1" presStyleCnt="2" custScaleY="6858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018D551-EF51-4360-B484-931730E78945}" type="pres">
      <dgm:prSet presAssocID="{84AC165B-8AFE-4909-8A13-46566346FC11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12DA42-12E7-4578-AC3D-C5DFB276FDDF}" srcId="{1F236212-9D73-4A1B-BF21-B0631EE391F2}" destId="{84AC165B-8AFE-4909-8A13-46566346FC11}" srcOrd="1" destOrd="0" parTransId="{388A54D1-4F80-423A-9B09-FC97B887EC84}" sibTransId="{0FE6C8E4-D0B7-4FFD-A3EE-7EE88022007A}"/>
    <dgm:cxn modelId="{1135516F-89CA-444A-85E4-7B8E049D1444}" type="presOf" srcId="{1F236212-9D73-4A1B-BF21-B0631EE391F2}" destId="{D9F2D464-17FE-4A22-A846-DD692C55BE44}" srcOrd="0" destOrd="0" presId="urn:microsoft.com/office/officeart/2005/8/layout/vList4#8"/>
    <dgm:cxn modelId="{6DB6B2E6-3903-4F85-94DD-D9A141F28CF1}" srcId="{1F236212-9D73-4A1B-BF21-B0631EE391F2}" destId="{ADBE0F60-AAEB-4D9E-B6EE-E276395BBEA4}" srcOrd="0" destOrd="0" parTransId="{B4C9FF31-F1A8-4F77-AF29-C8A55A4DF5D8}" sibTransId="{2DE38662-7874-4680-B7CE-903DBE48EE92}"/>
    <dgm:cxn modelId="{14C3AD5E-AD2D-4157-8233-47B91B58AF92}" type="presOf" srcId="{84AC165B-8AFE-4909-8A13-46566346FC11}" destId="{E018D551-EF51-4360-B484-931730E78945}" srcOrd="1" destOrd="0" presId="urn:microsoft.com/office/officeart/2005/8/layout/vList4#8"/>
    <dgm:cxn modelId="{FC7E633D-2D1A-4DD7-AB55-118AB8C06C67}" type="presOf" srcId="{84AC165B-8AFE-4909-8A13-46566346FC11}" destId="{FC9C378F-2B22-466C-82C9-4CC4101BF397}" srcOrd="0" destOrd="0" presId="urn:microsoft.com/office/officeart/2005/8/layout/vList4#8"/>
    <dgm:cxn modelId="{F0ADB96C-D05E-4D1C-807C-BDC296443C0A}" type="presOf" srcId="{ADBE0F60-AAEB-4D9E-B6EE-E276395BBEA4}" destId="{506E0EE0-9F27-4F76-BB48-6CFF909AE754}" srcOrd="1" destOrd="0" presId="urn:microsoft.com/office/officeart/2005/8/layout/vList4#8"/>
    <dgm:cxn modelId="{A3C70D6E-6F67-428A-82B8-B7BAD3D1233F}" type="presOf" srcId="{ADBE0F60-AAEB-4D9E-B6EE-E276395BBEA4}" destId="{9C2947D6-7FE6-4D3A-B0CC-6F5C67C42A81}" srcOrd="0" destOrd="0" presId="urn:microsoft.com/office/officeart/2005/8/layout/vList4#8"/>
    <dgm:cxn modelId="{42EDA518-4BCD-4F2F-A00C-A69CBB88FCC8}" type="presParOf" srcId="{D9F2D464-17FE-4A22-A846-DD692C55BE44}" destId="{647DD096-800B-48BF-BDFD-97FE9F234231}" srcOrd="0" destOrd="0" presId="urn:microsoft.com/office/officeart/2005/8/layout/vList4#8"/>
    <dgm:cxn modelId="{E58D2C1B-7AFC-4747-8A90-00928EBB1903}" type="presParOf" srcId="{647DD096-800B-48BF-BDFD-97FE9F234231}" destId="{9C2947D6-7FE6-4D3A-B0CC-6F5C67C42A81}" srcOrd="0" destOrd="0" presId="urn:microsoft.com/office/officeart/2005/8/layout/vList4#8"/>
    <dgm:cxn modelId="{2F9FD601-FADF-4C04-AC0F-6120D81B53E3}" type="presParOf" srcId="{647DD096-800B-48BF-BDFD-97FE9F234231}" destId="{8405CEA1-8476-45AF-91FB-64EB78583220}" srcOrd="1" destOrd="0" presId="urn:microsoft.com/office/officeart/2005/8/layout/vList4#8"/>
    <dgm:cxn modelId="{2284FB65-BC30-42DD-B01F-D68267501263}" type="presParOf" srcId="{647DD096-800B-48BF-BDFD-97FE9F234231}" destId="{506E0EE0-9F27-4F76-BB48-6CFF909AE754}" srcOrd="2" destOrd="0" presId="urn:microsoft.com/office/officeart/2005/8/layout/vList4#8"/>
    <dgm:cxn modelId="{440264A5-7705-44FB-8360-4EA9B350FF3A}" type="presParOf" srcId="{D9F2D464-17FE-4A22-A846-DD692C55BE44}" destId="{DA8B316A-BA1F-458C-9474-24A16D532F65}" srcOrd="1" destOrd="0" presId="urn:microsoft.com/office/officeart/2005/8/layout/vList4#8"/>
    <dgm:cxn modelId="{5C392015-6BF3-4CFE-BEC9-E7905E30CBAA}" type="presParOf" srcId="{D9F2D464-17FE-4A22-A846-DD692C55BE44}" destId="{39099664-1180-4373-A562-76BF452E15FE}" srcOrd="2" destOrd="0" presId="urn:microsoft.com/office/officeart/2005/8/layout/vList4#8"/>
    <dgm:cxn modelId="{1354DE05-64C3-4AC1-B330-9ABAFE213BEB}" type="presParOf" srcId="{39099664-1180-4373-A562-76BF452E15FE}" destId="{FC9C378F-2B22-466C-82C9-4CC4101BF397}" srcOrd="0" destOrd="0" presId="urn:microsoft.com/office/officeart/2005/8/layout/vList4#8"/>
    <dgm:cxn modelId="{041DF1D9-52E0-4818-A2FA-D52E016BD5C9}" type="presParOf" srcId="{39099664-1180-4373-A562-76BF452E15FE}" destId="{929F2B39-ADD9-468C-903C-D47E091BBDBD}" srcOrd="1" destOrd="0" presId="urn:microsoft.com/office/officeart/2005/8/layout/vList4#8"/>
    <dgm:cxn modelId="{45290453-5F3B-4020-BB91-6FA596511C57}" type="presParOf" srcId="{39099664-1180-4373-A562-76BF452E15FE}" destId="{E018D551-EF51-4360-B484-931730E78945}" srcOrd="2" destOrd="0" presId="urn:microsoft.com/office/officeart/2005/8/layout/vList4#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157E7BD-74BB-431D-BD9D-16BC6361095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E850D3-54B4-4D7F-801B-95915E75816E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tx1"/>
              </a:solidFill>
            </a:rPr>
            <a:t>History	</a:t>
          </a:r>
          <a:endParaRPr lang="en-US" sz="3600" dirty="0">
            <a:solidFill>
              <a:schemeClr val="tx1"/>
            </a:solidFill>
          </a:endParaRPr>
        </a:p>
      </dgm:t>
    </dgm:pt>
    <dgm:pt modelId="{9125CB68-6C6E-4325-B079-9CC2A2FC93B0}" type="parTrans" cxnId="{CB9A4287-B25E-4923-8F00-4F9C8CF09F91}">
      <dgm:prSet/>
      <dgm:spPr/>
      <dgm:t>
        <a:bodyPr/>
        <a:lstStyle/>
        <a:p>
          <a:endParaRPr lang="en-US"/>
        </a:p>
      </dgm:t>
    </dgm:pt>
    <dgm:pt modelId="{66BE4F48-F9BA-4D9B-95CE-895A84E74BCD}" type="sibTrans" cxnId="{CB9A4287-B25E-4923-8F00-4F9C8CF09F91}">
      <dgm:prSet/>
      <dgm:spPr/>
      <dgm:t>
        <a:bodyPr/>
        <a:lstStyle/>
        <a:p>
          <a:endParaRPr lang="en-US"/>
        </a:p>
      </dgm:t>
    </dgm:pt>
    <dgm:pt modelId="{8089EFD9-6233-4DA0-9AB8-0829C8117451}">
      <dgm:prSet custT="1"/>
      <dgm:spPr/>
      <dgm:t>
        <a:bodyPr/>
        <a:lstStyle/>
        <a:p>
          <a:r>
            <a:rPr lang="en-US" sz="3600" dirty="0" smtClean="0"/>
            <a:t>Circumstances</a:t>
          </a:r>
          <a:endParaRPr lang="en-US" sz="3600" dirty="0"/>
        </a:p>
      </dgm:t>
    </dgm:pt>
    <dgm:pt modelId="{7DE59AAF-1651-4BB7-B580-F7039B609DAB}" type="parTrans" cxnId="{D20C3C75-6B03-4EED-80AF-D38B7428BCBC}">
      <dgm:prSet/>
      <dgm:spPr/>
      <dgm:t>
        <a:bodyPr/>
        <a:lstStyle/>
        <a:p>
          <a:endParaRPr lang="en-US"/>
        </a:p>
      </dgm:t>
    </dgm:pt>
    <dgm:pt modelId="{C2FDB3E1-F7CD-4822-ABE6-D6C6B9CE0579}" type="sibTrans" cxnId="{D20C3C75-6B03-4EED-80AF-D38B7428BCBC}">
      <dgm:prSet/>
      <dgm:spPr/>
      <dgm:t>
        <a:bodyPr/>
        <a:lstStyle/>
        <a:p>
          <a:endParaRPr lang="en-US"/>
        </a:p>
      </dgm:t>
    </dgm:pt>
    <dgm:pt modelId="{3BDE2F15-F9C6-4867-AA1E-ABA238E7DEC1}" type="pres">
      <dgm:prSet presAssocID="{0157E7BD-74BB-431D-BD9D-16BC6361095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E5A6FF-F2DF-4B99-8B03-EC7DB7AF02D3}" type="pres">
      <dgm:prSet presAssocID="{26E850D3-54B4-4D7F-801B-95915E75816E}" presName="composite" presStyleCnt="0"/>
      <dgm:spPr/>
    </dgm:pt>
    <dgm:pt modelId="{C99A5DC3-F928-43E6-B325-139824227C07}" type="pres">
      <dgm:prSet presAssocID="{26E850D3-54B4-4D7F-801B-95915E75816E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17EC6-01A9-4DD3-8EB1-DCA6055DF84B}" type="pres">
      <dgm:prSet presAssocID="{26E850D3-54B4-4D7F-801B-95915E75816E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9A4287-B25E-4923-8F00-4F9C8CF09F91}" srcId="{0157E7BD-74BB-431D-BD9D-16BC6361095D}" destId="{26E850D3-54B4-4D7F-801B-95915E75816E}" srcOrd="0" destOrd="0" parTransId="{9125CB68-6C6E-4325-B079-9CC2A2FC93B0}" sibTransId="{66BE4F48-F9BA-4D9B-95CE-895A84E74BCD}"/>
    <dgm:cxn modelId="{1B0F5D8A-DF9C-45D1-B975-C1A034B3E198}" type="presOf" srcId="{26E850D3-54B4-4D7F-801B-95915E75816E}" destId="{C99A5DC3-F928-43E6-B325-139824227C07}" srcOrd="0" destOrd="0" presId="urn:microsoft.com/office/officeart/2005/8/layout/chevron2"/>
    <dgm:cxn modelId="{B4E07A3E-01FA-4B31-9485-359E4607053A}" type="presOf" srcId="{8089EFD9-6233-4DA0-9AB8-0829C8117451}" destId="{4FE17EC6-01A9-4DD3-8EB1-DCA6055DF84B}" srcOrd="0" destOrd="0" presId="urn:microsoft.com/office/officeart/2005/8/layout/chevron2"/>
    <dgm:cxn modelId="{D20C3C75-6B03-4EED-80AF-D38B7428BCBC}" srcId="{26E850D3-54B4-4D7F-801B-95915E75816E}" destId="{8089EFD9-6233-4DA0-9AB8-0829C8117451}" srcOrd="0" destOrd="0" parTransId="{7DE59AAF-1651-4BB7-B580-F7039B609DAB}" sibTransId="{C2FDB3E1-F7CD-4822-ABE6-D6C6B9CE0579}"/>
    <dgm:cxn modelId="{49DF0C3C-70D2-446E-99FD-364A8EFD5E54}" type="presOf" srcId="{0157E7BD-74BB-431D-BD9D-16BC6361095D}" destId="{3BDE2F15-F9C6-4867-AA1E-ABA238E7DEC1}" srcOrd="0" destOrd="0" presId="urn:microsoft.com/office/officeart/2005/8/layout/chevron2"/>
    <dgm:cxn modelId="{69F2434A-5860-43BB-BBC1-11DEA48134C4}" type="presParOf" srcId="{3BDE2F15-F9C6-4867-AA1E-ABA238E7DEC1}" destId="{84E5A6FF-F2DF-4B99-8B03-EC7DB7AF02D3}" srcOrd="0" destOrd="0" presId="urn:microsoft.com/office/officeart/2005/8/layout/chevron2"/>
    <dgm:cxn modelId="{ACDD7CDA-B53F-49D9-BDB1-8580BAE8B4BC}" type="presParOf" srcId="{84E5A6FF-F2DF-4B99-8B03-EC7DB7AF02D3}" destId="{C99A5DC3-F928-43E6-B325-139824227C07}" srcOrd="0" destOrd="0" presId="urn:microsoft.com/office/officeart/2005/8/layout/chevron2"/>
    <dgm:cxn modelId="{D1A4E567-5369-4D20-91B5-AC5C50B3C645}" type="presParOf" srcId="{84E5A6FF-F2DF-4B99-8B03-EC7DB7AF02D3}" destId="{4FE17EC6-01A9-4DD3-8EB1-DCA6055DF84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DB37B7A-D9DD-402D-A2EC-16A11ED171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626302-0E78-4F48-AE1B-EA2178A3EEA3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Distribution of burns</a:t>
          </a:r>
          <a:endParaRPr lang="en-US" dirty="0">
            <a:solidFill>
              <a:schemeClr val="bg1"/>
            </a:solidFill>
          </a:endParaRPr>
        </a:p>
      </dgm:t>
    </dgm:pt>
    <dgm:pt modelId="{2EFE06D1-53AB-4EB1-84A0-86AB7717593B}" type="parTrans" cxnId="{984A3F82-5F1E-4C45-BBBE-E8628D20C64D}">
      <dgm:prSet/>
      <dgm:spPr/>
      <dgm:t>
        <a:bodyPr/>
        <a:lstStyle/>
        <a:p>
          <a:endParaRPr lang="en-US"/>
        </a:p>
      </dgm:t>
    </dgm:pt>
    <dgm:pt modelId="{913C4D0A-E9DF-41F4-ABC7-D80E3ADA801E}" type="sibTrans" cxnId="{984A3F82-5F1E-4C45-BBBE-E8628D20C64D}">
      <dgm:prSet/>
      <dgm:spPr/>
      <dgm:t>
        <a:bodyPr/>
        <a:lstStyle/>
        <a:p>
          <a:endParaRPr lang="en-US"/>
        </a:p>
      </dgm:t>
    </dgm:pt>
    <dgm:pt modelId="{B454CA3F-F3DF-4409-A621-9820268D84EC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- diagrams </a:t>
          </a:r>
          <a:endParaRPr lang="en-US" dirty="0">
            <a:solidFill>
              <a:schemeClr val="tx1"/>
            </a:solidFill>
          </a:endParaRPr>
        </a:p>
      </dgm:t>
    </dgm:pt>
    <dgm:pt modelId="{72ED396E-C445-4915-BD79-9A795E82CC40}" type="parTrans" cxnId="{02A3DDBA-F1AF-49A0-AB6E-816ED2235A83}">
      <dgm:prSet/>
      <dgm:spPr/>
      <dgm:t>
        <a:bodyPr/>
        <a:lstStyle/>
        <a:p>
          <a:endParaRPr lang="en-US"/>
        </a:p>
      </dgm:t>
    </dgm:pt>
    <dgm:pt modelId="{B7D53394-6052-440D-9551-E0AB995B2BFB}" type="sibTrans" cxnId="{02A3DDBA-F1AF-49A0-AB6E-816ED2235A83}">
      <dgm:prSet/>
      <dgm:spPr/>
      <dgm:t>
        <a:bodyPr/>
        <a:lstStyle/>
        <a:p>
          <a:endParaRPr lang="en-US"/>
        </a:p>
      </dgm:t>
    </dgm:pt>
    <dgm:pt modelId="{7C45A52E-D306-4749-9BBD-21CF9E859E36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- photographs</a:t>
          </a:r>
          <a:endParaRPr lang="en-US" dirty="0">
            <a:solidFill>
              <a:schemeClr val="tx1"/>
            </a:solidFill>
          </a:endParaRPr>
        </a:p>
      </dgm:t>
    </dgm:pt>
    <dgm:pt modelId="{A4E39FC0-5685-4FA7-8C60-72CEDFC91264}" type="parTrans" cxnId="{87130918-E538-4B0D-AE2D-06B7F9692436}">
      <dgm:prSet/>
      <dgm:spPr/>
      <dgm:t>
        <a:bodyPr/>
        <a:lstStyle/>
        <a:p>
          <a:endParaRPr lang="en-US"/>
        </a:p>
      </dgm:t>
    </dgm:pt>
    <dgm:pt modelId="{938E95CE-43F2-4EF8-9466-605643353341}" type="sibTrans" cxnId="{87130918-E538-4B0D-AE2D-06B7F9692436}">
      <dgm:prSet/>
      <dgm:spPr/>
      <dgm:t>
        <a:bodyPr/>
        <a:lstStyle/>
        <a:p>
          <a:endParaRPr lang="en-US"/>
        </a:p>
      </dgm:t>
    </dgm:pt>
    <dgm:pt modelId="{CE131A1B-A7F2-4A22-A61B-8196A47ACD26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smtClean="0">
              <a:solidFill>
                <a:schemeClr val="bg1"/>
              </a:solidFill>
            </a:rPr>
            <a:t>Percentage of burns </a:t>
          </a:r>
          <a:endParaRPr lang="en-US" dirty="0">
            <a:solidFill>
              <a:schemeClr val="bg1"/>
            </a:solidFill>
          </a:endParaRPr>
        </a:p>
      </dgm:t>
    </dgm:pt>
    <dgm:pt modelId="{FCB57E71-E553-4D05-B605-E621AACC83BD}" type="parTrans" cxnId="{610E1F9D-0D46-41AF-AB06-E76679BBA120}">
      <dgm:prSet/>
      <dgm:spPr/>
      <dgm:t>
        <a:bodyPr/>
        <a:lstStyle/>
        <a:p>
          <a:endParaRPr lang="en-US"/>
        </a:p>
      </dgm:t>
    </dgm:pt>
    <dgm:pt modelId="{3766C6A0-E4B6-464E-8712-AA6CF5D9BBAD}" type="sibTrans" cxnId="{610E1F9D-0D46-41AF-AB06-E76679BBA120}">
      <dgm:prSet/>
      <dgm:spPr/>
      <dgm:t>
        <a:bodyPr/>
        <a:lstStyle/>
        <a:p>
          <a:endParaRPr lang="en-US"/>
        </a:p>
      </dgm:t>
    </dgm:pt>
    <dgm:pt modelId="{A54278E7-B3FA-4A13-A654-A9FBBEBC441B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Depth of burns </a:t>
          </a:r>
          <a:endParaRPr lang="en-US" dirty="0">
            <a:solidFill>
              <a:schemeClr val="bg1"/>
            </a:solidFill>
          </a:endParaRPr>
        </a:p>
      </dgm:t>
    </dgm:pt>
    <dgm:pt modelId="{41E8893F-6244-408C-A13E-51715A3D6129}" type="sibTrans" cxnId="{68775F27-46E8-4B8A-B73F-7CCF02A578A0}">
      <dgm:prSet/>
      <dgm:spPr/>
      <dgm:t>
        <a:bodyPr/>
        <a:lstStyle/>
        <a:p>
          <a:endParaRPr lang="en-US"/>
        </a:p>
      </dgm:t>
    </dgm:pt>
    <dgm:pt modelId="{E0A20636-7F0B-443D-A7E0-FA1BF0563B17}" type="parTrans" cxnId="{68775F27-46E8-4B8A-B73F-7CCF02A578A0}">
      <dgm:prSet/>
      <dgm:spPr/>
      <dgm:t>
        <a:bodyPr/>
        <a:lstStyle/>
        <a:p>
          <a:endParaRPr lang="en-US"/>
        </a:p>
      </dgm:t>
    </dgm:pt>
    <dgm:pt modelId="{EF15873D-EAD0-4A8C-B65B-CE9974D15DCB}" type="pres">
      <dgm:prSet presAssocID="{DDB37B7A-D9DD-402D-A2EC-16A11ED171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FEDD2-B2A5-4258-9393-6BA87CB176E7}" type="pres">
      <dgm:prSet presAssocID="{05626302-0E78-4F48-AE1B-EA2178A3EEA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7E17B-8B1D-47BA-81B5-FA2A4CD48E19}" type="pres">
      <dgm:prSet presAssocID="{05626302-0E78-4F48-AE1B-EA2178A3EEA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61276-F137-4530-955C-8F794A5BA58F}" type="pres">
      <dgm:prSet presAssocID="{CE131A1B-A7F2-4A22-A61B-8196A47ACD2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BF356-778E-4214-987A-787DE012FC01}" type="pres">
      <dgm:prSet presAssocID="{3766C6A0-E4B6-464E-8712-AA6CF5D9BBAD}" presName="spacer" presStyleCnt="0"/>
      <dgm:spPr/>
    </dgm:pt>
    <dgm:pt modelId="{7738C0B5-3BC8-4C5D-ADA8-1CC3C814302E}" type="pres">
      <dgm:prSet presAssocID="{A54278E7-B3FA-4A13-A654-A9FBBEBC441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0E1F9D-0D46-41AF-AB06-E76679BBA120}" srcId="{DDB37B7A-D9DD-402D-A2EC-16A11ED171C4}" destId="{CE131A1B-A7F2-4A22-A61B-8196A47ACD26}" srcOrd="1" destOrd="0" parTransId="{FCB57E71-E553-4D05-B605-E621AACC83BD}" sibTransId="{3766C6A0-E4B6-464E-8712-AA6CF5D9BBAD}"/>
    <dgm:cxn modelId="{02A3DDBA-F1AF-49A0-AB6E-816ED2235A83}" srcId="{05626302-0E78-4F48-AE1B-EA2178A3EEA3}" destId="{B454CA3F-F3DF-4409-A621-9820268D84EC}" srcOrd="0" destOrd="0" parTransId="{72ED396E-C445-4915-BD79-9A795E82CC40}" sibTransId="{B7D53394-6052-440D-9551-E0AB995B2BFB}"/>
    <dgm:cxn modelId="{90D3CD7E-503F-45A0-A66F-54EBAA9ADC91}" type="presOf" srcId="{7C45A52E-D306-4749-9BBD-21CF9E859E36}" destId="{6C47E17B-8B1D-47BA-81B5-FA2A4CD48E19}" srcOrd="0" destOrd="1" presId="urn:microsoft.com/office/officeart/2005/8/layout/vList2"/>
    <dgm:cxn modelId="{984A3F82-5F1E-4C45-BBBE-E8628D20C64D}" srcId="{DDB37B7A-D9DD-402D-A2EC-16A11ED171C4}" destId="{05626302-0E78-4F48-AE1B-EA2178A3EEA3}" srcOrd="0" destOrd="0" parTransId="{2EFE06D1-53AB-4EB1-84A0-86AB7717593B}" sibTransId="{913C4D0A-E9DF-41F4-ABC7-D80E3ADA801E}"/>
    <dgm:cxn modelId="{68775F27-46E8-4B8A-B73F-7CCF02A578A0}" srcId="{DDB37B7A-D9DD-402D-A2EC-16A11ED171C4}" destId="{A54278E7-B3FA-4A13-A654-A9FBBEBC441B}" srcOrd="2" destOrd="0" parTransId="{E0A20636-7F0B-443D-A7E0-FA1BF0563B17}" sibTransId="{41E8893F-6244-408C-A13E-51715A3D6129}"/>
    <dgm:cxn modelId="{19DDBFC0-0477-4D18-A82A-41D2D409504F}" type="presOf" srcId="{B454CA3F-F3DF-4409-A621-9820268D84EC}" destId="{6C47E17B-8B1D-47BA-81B5-FA2A4CD48E19}" srcOrd="0" destOrd="0" presId="urn:microsoft.com/office/officeart/2005/8/layout/vList2"/>
    <dgm:cxn modelId="{A7CBC6BE-C8AA-4AB3-9D15-57370304C591}" type="presOf" srcId="{05626302-0E78-4F48-AE1B-EA2178A3EEA3}" destId="{A9CFEDD2-B2A5-4258-9393-6BA87CB176E7}" srcOrd="0" destOrd="0" presId="urn:microsoft.com/office/officeart/2005/8/layout/vList2"/>
    <dgm:cxn modelId="{BA58941C-01D4-4A14-AB7A-1F043983539D}" type="presOf" srcId="{CE131A1B-A7F2-4A22-A61B-8196A47ACD26}" destId="{28061276-F137-4530-955C-8F794A5BA58F}" srcOrd="0" destOrd="0" presId="urn:microsoft.com/office/officeart/2005/8/layout/vList2"/>
    <dgm:cxn modelId="{238779AF-7F05-4303-8150-44B1754052D8}" type="presOf" srcId="{A54278E7-B3FA-4A13-A654-A9FBBEBC441B}" destId="{7738C0B5-3BC8-4C5D-ADA8-1CC3C814302E}" srcOrd="0" destOrd="0" presId="urn:microsoft.com/office/officeart/2005/8/layout/vList2"/>
    <dgm:cxn modelId="{8DC68A10-B984-4543-89E5-75B00595351A}" type="presOf" srcId="{DDB37B7A-D9DD-402D-A2EC-16A11ED171C4}" destId="{EF15873D-EAD0-4A8C-B65B-CE9974D15DCB}" srcOrd="0" destOrd="0" presId="urn:microsoft.com/office/officeart/2005/8/layout/vList2"/>
    <dgm:cxn modelId="{87130918-E538-4B0D-AE2D-06B7F9692436}" srcId="{05626302-0E78-4F48-AE1B-EA2178A3EEA3}" destId="{7C45A52E-D306-4749-9BBD-21CF9E859E36}" srcOrd="1" destOrd="0" parTransId="{A4E39FC0-5685-4FA7-8C60-72CEDFC91264}" sibTransId="{938E95CE-43F2-4EF8-9466-605643353341}"/>
    <dgm:cxn modelId="{4F9012C0-1778-417B-8887-F0F9752A82A1}" type="presParOf" srcId="{EF15873D-EAD0-4A8C-B65B-CE9974D15DCB}" destId="{A9CFEDD2-B2A5-4258-9393-6BA87CB176E7}" srcOrd="0" destOrd="0" presId="urn:microsoft.com/office/officeart/2005/8/layout/vList2"/>
    <dgm:cxn modelId="{26F4A19A-6088-496D-B00F-696D07CC7D0F}" type="presParOf" srcId="{EF15873D-EAD0-4A8C-B65B-CE9974D15DCB}" destId="{6C47E17B-8B1D-47BA-81B5-FA2A4CD48E19}" srcOrd="1" destOrd="0" presId="urn:microsoft.com/office/officeart/2005/8/layout/vList2"/>
    <dgm:cxn modelId="{BC36469D-14D9-4E47-9171-F6F1F968132E}" type="presParOf" srcId="{EF15873D-EAD0-4A8C-B65B-CE9974D15DCB}" destId="{28061276-F137-4530-955C-8F794A5BA58F}" srcOrd="2" destOrd="0" presId="urn:microsoft.com/office/officeart/2005/8/layout/vList2"/>
    <dgm:cxn modelId="{EF67EC9D-77C8-4B78-B310-0EE50C4DD7A8}" type="presParOf" srcId="{EF15873D-EAD0-4A8C-B65B-CE9974D15DCB}" destId="{C74BF356-778E-4214-987A-787DE012FC01}" srcOrd="3" destOrd="0" presId="urn:microsoft.com/office/officeart/2005/8/layout/vList2"/>
    <dgm:cxn modelId="{1A4749DF-2D16-47E6-B478-9350749B118E}" type="presParOf" srcId="{EF15873D-EAD0-4A8C-B65B-CE9974D15DCB}" destId="{7738C0B5-3BC8-4C5D-ADA8-1CC3C814302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91FADA7-EB07-476B-9114-E485E2BA5A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63A41E-B59A-4B88-947D-658732394F4E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bg1"/>
              </a:solidFill>
            </a:rPr>
            <a:t>35% burns      -Endangers life</a:t>
          </a:r>
          <a:endParaRPr lang="en-US" sz="3600" dirty="0">
            <a:solidFill>
              <a:schemeClr val="bg1"/>
            </a:solidFill>
          </a:endParaRPr>
        </a:p>
      </dgm:t>
    </dgm:pt>
    <dgm:pt modelId="{2EE4F33A-3546-4ED3-B0F2-5534A0F1B12F}" type="parTrans" cxnId="{BCB7CF93-ABB0-432A-BA29-B78CF1401EC8}">
      <dgm:prSet/>
      <dgm:spPr/>
      <dgm:t>
        <a:bodyPr/>
        <a:lstStyle/>
        <a:p>
          <a:endParaRPr lang="en-US"/>
        </a:p>
      </dgm:t>
    </dgm:pt>
    <dgm:pt modelId="{BCEDA58E-D02E-4366-B703-50DB09EA216A}" type="sibTrans" cxnId="{BCB7CF93-ABB0-432A-BA29-B78CF1401EC8}">
      <dgm:prSet/>
      <dgm:spPr/>
      <dgm:t>
        <a:bodyPr/>
        <a:lstStyle/>
        <a:p>
          <a:endParaRPr lang="en-US"/>
        </a:p>
      </dgm:t>
    </dgm:pt>
    <dgm:pt modelId="{728EBAF7-F043-48AB-B693-144DAD61D208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bg1"/>
              </a:solidFill>
            </a:rPr>
            <a:t>50% burns	- FIOCN</a:t>
          </a:r>
          <a:endParaRPr lang="en-US" sz="3600" dirty="0">
            <a:solidFill>
              <a:schemeClr val="bg1"/>
            </a:solidFill>
          </a:endParaRPr>
        </a:p>
      </dgm:t>
    </dgm:pt>
    <dgm:pt modelId="{B16BC9AE-7C10-4749-8FF4-3FC9182B727D}" type="parTrans" cxnId="{83ABE737-0CE7-4017-AD5D-7FB9BD100A16}">
      <dgm:prSet/>
      <dgm:spPr/>
      <dgm:t>
        <a:bodyPr/>
        <a:lstStyle/>
        <a:p>
          <a:endParaRPr lang="en-US"/>
        </a:p>
      </dgm:t>
    </dgm:pt>
    <dgm:pt modelId="{128B756B-BEA9-4CD9-9212-AF500AD345F2}" type="sibTrans" cxnId="{83ABE737-0CE7-4017-AD5D-7FB9BD100A16}">
      <dgm:prSet/>
      <dgm:spPr/>
      <dgm:t>
        <a:bodyPr/>
        <a:lstStyle/>
        <a:p>
          <a:endParaRPr lang="en-US"/>
        </a:p>
      </dgm:t>
    </dgm:pt>
    <dgm:pt modelId="{42FC54B7-AC5B-40E7-97DC-C0216F4705D9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bg1"/>
              </a:solidFill>
            </a:rPr>
            <a:t>90% burns	- Necessary fatal</a:t>
          </a:r>
          <a:endParaRPr lang="en-US" sz="3600" dirty="0">
            <a:solidFill>
              <a:schemeClr val="bg1"/>
            </a:solidFill>
          </a:endParaRPr>
        </a:p>
      </dgm:t>
    </dgm:pt>
    <dgm:pt modelId="{E7CC1A4F-9CD7-4CD5-B314-99D194AB8F76}" type="parTrans" cxnId="{07703143-D705-4A34-8FFC-6D1C9551B47C}">
      <dgm:prSet/>
      <dgm:spPr/>
      <dgm:t>
        <a:bodyPr/>
        <a:lstStyle/>
        <a:p>
          <a:endParaRPr lang="en-US"/>
        </a:p>
      </dgm:t>
    </dgm:pt>
    <dgm:pt modelId="{6F3E57EF-1951-41DB-BC77-E459C3A5E826}" type="sibTrans" cxnId="{07703143-D705-4A34-8FFC-6D1C9551B47C}">
      <dgm:prSet/>
      <dgm:spPr/>
      <dgm:t>
        <a:bodyPr/>
        <a:lstStyle/>
        <a:p>
          <a:endParaRPr lang="en-US"/>
        </a:p>
      </dgm:t>
    </dgm:pt>
    <dgm:pt modelId="{415BF997-0C2F-49E9-B76F-86EC7A4120C1}" type="pres">
      <dgm:prSet presAssocID="{691FADA7-EB07-476B-9114-E485E2BA5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D7028C-F890-44CD-BCDC-515D354D72ED}" type="pres">
      <dgm:prSet presAssocID="{4863A41E-B59A-4B88-947D-658732394F4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5DBE7F-7C77-4CCA-9F35-655290EF4345}" type="pres">
      <dgm:prSet presAssocID="{BCEDA58E-D02E-4366-B703-50DB09EA216A}" presName="spacer" presStyleCnt="0"/>
      <dgm:spPr/>
    </dgm:pt>
    <dgm:pt modelId="{22718BCA-17A8-4E81-B776-81B8AB4AFD54}" type="pres">
      <dgm:prSet presAssocID="{728EBAF7-F043-48AB-B693-144DAD61D208}" presName="parentText" presStyleLbl="node1" presStyleIdx="1" presStyleCnt="3" custLinFactY="506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3C06E6-FC2C-4324-837D-B770B12B8A56}" type="pres">
      <dgm:prSet presAssocID="{128B756B-BEA9-4CD9-9212-AF500AD345F2}" presName="spacer" presStyleCnt="0"/>
      <dgm:spPr/>
    </dgm:pt>
    <dgm:pt modelId="{61FA62B6-CCDC-4844-96F0-D41418EBF0AB}" type="pres">
      <dgm:prSet presAssocID="{42FC54B7-AC5B-40E7-97DC-C0216F4705D9}" presName="parentText" presStyleLbl="node1" presStyleIdx="2" presStyleCnt="3" custLinFactY="37490" custLinFactNeighborX="-353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A9B44D-A4CA-4A66-B045-548C7206F54A}" type="presOf" srcId="{691FADA7-EB07-476B-9114-E485E2BA5A09}" destId="{415BF997-0C2F-49E9-B76F-86EC7A4120C1}" srcOrd="0" destOrd="0" presId="urn:microsoft.com/office/officeart/2005/8/layout/vList2"/>
    <dgm:cxn modelId="{07703143-D705-4A34-8FFC-6D1C9551B47C}" srcId="{691FADA7-EB07-476B-9114-E485E2BA5A09}" destId="{42FC54B7-AC5B-40E7-97DC-C0216F4705D9}" srcOrd="2" destOrd="0" parTransId="{E7CC1A4F-9CD7-4CD5-B314-99D194AB8F76}" sibTransId="{6F3E57EF-1951-41DB-BC77-E459C3A5E826}"/>
    <dgm:cxn modelId="{B3C60E4E-0653-47D7-9D64-EE99DBD48EA3}" type="presOf" srcId="{42FC54B7-AC5B-40E7-97DC-C0216F4705D9}" destId="{61FA62B6-CCDC-4844-96F0-D41418EBF0AB}" srcOrd="0" destOrd="0" presId="urn:microsoft.com/office/officeart/2005/8/layout/vList2"/>
    <dgm:cxn modelId="{60D0F45A-04D2-4026-9C25-E3321EF52EC6}" type="presOf" srcId="{4863A41E-B59A-4B88-947D-658732394F4E}" destId="{01D7028C-F890-44CD-BCDC-515D354D72ED}" srcOrd="0" destOrd="0" presId="urn:microsoft.com/office/officeart/2005/8/layout/vList2"/>
    <dgm:cxn modelId="{BCB7CF93-ABB0-432A-BA29-B78CF1401EC8}" srcId="{691FADA7-EB07-476B-9114-E485E2BA5A09}" destId="{4863A41E-B59A-4B88-947D-658732394F4E}" srcOrd="0" destOrd="0" parTransId="{2EE4F33A-3546-4ED3-B0F2-5534A0F1B12F}" sibTransId="{BCEDA58E-D02E-4366-B703-50DB09EA216A}"/>
    <dgm:cxn modelId="{83ABE737-0CE7-4017-AD5D-7FB9BD100A16}" srcId="{691FADA7-EB07-476B-9114-E485E2BA5A09}" destId="{728EBAF7-F043-48AB-B693-144DAD61D208}" srcOrd="1" destOrd="0" parTransId="{B16BC9AE-7C10-4749-8FF4-3FC9182B727D}" sibTransId="{128B756B-BEA9-4CD9-9212-AF500AD345F2}"/>
    <dgm:cxn modelId="{81467518-1F9E-404D-80C7-4A2BE0242C6E}" type="presOf" srcId="{728EBAF7-F043-48AB-B693-144DAD61D208}" destId="{22718BCA-17A8-4E81-B776-81B8AB4AFD54}" srcOrd="0" destOrd="0" presId="urn:microsoft.com/office/officeart/2005/8/layout/vList2"/>
    <dgm:cxn modelId="{74C4D41E-6DDD-49CF-A1E4-5D5D35E8A86F}" type="presParOf" srcId="{415BF997-0C2F-49E9-B76F-86EC7A4120C1}" destId="{01D7028C-F890-44CD-BCDC-515D354D72ED}" srcOrd="0" destOrd="0" presId="urn:microsoft.com/office/officeart/2005/8/layout/vList2"/>
    <dgm:cxn modelId="{20935F40-1918-4271-AC2F-C7CA3ACE8980}" type="presParOf" srcId="{415BF997-0C2F-49E9-B76F-86EC7A4120C1}" destId="{DD5DBE7F-7C77-4CCA-9F35-655290EF4345}" srcOrd="1" destOrd="0" presId="urn:microsoft.com/office/officeart/2005/8/layout/vList2"/>
    <dgm:cxn modelId="{8AD056C2-A019-41D4-9348-40CC3DB87FB2}" type="presParOf" srcId="{415BF997-0C2F-49E9-B76F-86EC7A4120C1}" destId="{22718BCA-17A8-4E81-B776-81B8AB4AFD54}" srcOrd="2" destOrd="0" presId="urn:microsoft.com/office/officeart/2005/8/layout/vList2"/>
    <dgm:cxn modelId="{A7451E44-4506-44E4-A966-1703D99717D7}" type="presParOf" srcId="{415BF997-0C2F-49E9-B76F-86EC7A4120C1}" destId="{3C3C06E6-FC2C-4324-837D-B770B12B8A56}" srcOrd="3" destOrd="0" presId="urn:microsoft.com/office/officeart/2005/8/layout/vList2"/>
    <dgm:cxn modelId="{59D88679-6B9B-450A-832F-534FE8BE2300}" type="presParOf" srcId="{415BF997-0C2F-49E9-B76F-86EC7A4120C1}" destId="{61FA62B6-CCDC-4844-96F0-D41418EBF0A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B077FEC-82CB-4C18-A8C3-52E6A50A525C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444210-BB2C-4741-9823-98CEFEFCA379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Degree of burns</a:t>
          </a:r>
          <a:endParaRPr lang="en-US" dirty="0">
            <a:solidFill>
              <a:schemeClr val="bg1"/>
            </a:solidFill>
          </a:endParaRPr>
        </a:p>
      </dgm:t>
    </dgm:pt>
    <dgm:pt modelId="{F2776BE6-F8E9-4108-ADC8-2CE2D175853E}" type="parTrans" cxnId="{C6C5EFC2-5F96-4823-A335-0B25D8024C79}">
      <dgm:prSet/>
      <dgm:spPr/>
      <dgm:t>
        <a:bodyPr/>
        <a:lstStyle/>
        <a:p>
          <a:endParaRPr lang="en-US"/>
        </a:p>
      </dgm:t>
    </dgm:pt>
    <dgm:pt modelId="{14C033EF-87AB-44C5-AEB0-C192A5F526FC}" type="sibTrans" cxnId="{C6C5EFC2-5F96-4823-A335-0B25D8024C79}">
      <dgm:prSet/>
      <dgm:spPr/>
      <dgm:t>
        <a:bodyPr/>
        <a:lstStyle/>
        <a:p>
          <a:endParaRPr lang="en-US"/>
        </a:p>
      </dgm:t>
    </dgm:pt>
    <dgm:pt modelId="{C49F4C9D-C91F-4DEF-9E50-A52B29866072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Anatomical area involved</a:t>
          </a:r>
          <a:endParaRPr lang="en-US" dirty="0">
            <a:solidFill>
              <a:schemeClr val="bg1"/>
            </a:solidFill>
          </a:endParaRPr>
        </a:p>
      </dgm:t>
    </dgm:pt>
    <dgm:pt modelId="{74AA8827-F3DC-447B-8D9A-3644AA4F0BA1}" type="parTrans" cxnId="{836BE36F-D927-48A4-90F5-0FB86C9A0685}">
      <dgm:prSet/>
      <dgm:spPr/>
      <dgm:t>
        <a:bodyPr/>
        <a:lstStyle/>
        <a:p>
          <a:endParaRPr lang="en-US"/>
        </a:p>
      </dgm:t>
    </dgm:pt>
    <dgm:pt modelId="{218EEFA0-CC2D-42AD-8FB9-56536F6B9BAF}" type="sibTrans" cxnId="{836BE36F-D927-48A4-90F5-0FB86C9A0685}">
      <dgm:prSet/>
      <dgm:spPr/>
      <dgm:t>
        <a:bodyPr/>
        <a:lstStyle/>
        <a:p>
          <a:endParaRPr lang="en-US"/>
        </a:p>
      </dgm:t>
    </dgm:pt>
    <dgm:pt modelId="{E61D83EC-A5B3-4844-88D1-C771DB6449ED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Depth of burns </a:t>
          </a:r>
          <a:endParaRPr lang="en-US" dirty="0">
            <a:solidFill>
              <a:schemeClr val="bg1"/>
            </a:solidFill>
          </a:endParaRPr>
        </a:p>
      </dgm:t>
    </dgm:pt>
    <dgm:pt modelId="{68C4B9DB-5A52-4BFC-90C3-BCE613C252E2}" type="parTrans" cxnId="{6DFEBBB8-15A4-4CD5-A4AA-95265AE85086}">
      <dgm:prSet/>
      <dgm:spPr/>
      <dgm:t>
        <a:bodyPr/>
        <a:lstStyle/>
        <a:p>
          <a:endParaRPr lang="en-US"/>
        </a:p>
      </dgm:t>
    </dgm:pt>
    <dgm:pt modelId="{2573CED4-0D53-469F-B213-84A5346544FE}" type="sibTrans" cxnId="{6DFEBBB8-15A4-4CD5-A4AA-95265AE85086}">
      <dgm:prSet/>
      <dgm:spPr/>
      <dgm:t>
        <a:bodyPr/>
        <a:lstStyle/>
        <a:p>
          <a:endParaRPr lang="en-US"/>
        </a:p>
      </dgm:t>
    </dgm:pt>
    <dgm:pt modelId="{C5DF6358-38E6-4185-B18F-0207530842A3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Age of the victim</a:t>
          </a:r>
          <a:endParaRPr lang="en-US" dirty="0">
            <a:solidFill>
              <a:schemeClr val="bg1"/>
            </a:solidFill>
          </a:endParaRPr>
        </a:p>
      </dgm:t>
    </dgm:pt>
    <dgm:pt modelId="{0EACED84-70C2-49E5-A22F-41847B8706D7}" type="parTrans" cxnId="{F1E09DCD-87E8-4852-8C2C-73A4B161913D}">
      <dgm:prSet/>
      <dgm:spPr/>
      <dgm:t>
        <a:bodyPr/>
        <a:lstStyle/>
        <a:p>
          <a:endParaRPr lang="en-US"/>
        </a:p>
      </dgm:t>
    </dgm:pt>
    <dgm:pt modelId="{128C9BD7-53D9-4431-BAFE-DAABA29BA3F7}" type="sibTrans" cxnId="{F1E09DCD-87E8-4852-8C2C-73A4B161913D}">
      <dgm:prSet/>
      <dgm:spPr/>
      <dgm:t>
        <a:bodyPr/>
        <a:lstStyle/>
        <a:p>
          <a:endParaRPr lang="en-US"/>
        </a:p>
      </dgm:t>
    </dgm:pt>
    <dgm:pt modelId="{6C3CA95B-AE66-4654-8762-7675DC8E4CBD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Treatment given</a:t>
          </a:r>
          <a:endParaRPr lang="en-US" dirty="0">
            <a:solidFill>
              <a:schemeClr val="bg1"/>
            </a:solidFill>
          </a:endParaRPr>
        </a:p>
      </dgm:t>
    </dgm:pt>
    <dgm:pt modelId="{4264730D-FE13-4240-8463-CC7B08167A4C}" type="parTrans" cxnId="{77A2BE8C-5901-4ED1-A99B-0F647D259A18}">
      <dgm:prSet/>
      <dgm:spPr/>
      <dgm:t>
        <a:bodyPr/>
        <a:lstStyle/>
        <a:p>
          <a:endParaRPr lang="en-US"/>
        </a:p>
      </dgm:t>
    </dgm:pt>
    <dgm:pt modelId="{81CF80FE-6848-448F-A25A-3BC12623443E}" type="sibTrans" cxnId="{77A2BE8C-5901-4ED1-A99B-0F647D259A18}">
      <dgm:prSet/>
      <dgm:spPr/>
      <dgm:t>
        <a:bodyPr/>
        <a:lstStyle/>
        <a:p>
          <a:endParaRPr lang="en-US"/>
        </a:p>
      </dgm:t>
    </dgm:pt>
    <dgm:pt modelId="{F92AF069-40A0-4B5B-AF0F-F10FDBBF915F}" type="pres">
      <dgm:prSet presAssocID="{2B077FEC-82CB-4C18-A8C3-52E6A50A52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819661-54AE-4744-80D1-945DFEB54E4E}" type="pres">
      <dgm:prSet presAssocID="{4E444210-BB2C-4741-9823-98CEFEFCA37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30D771-1583-4DC5-A1B9-9FC8A466EB48}" type="pres">
      <dgm:prSet presAssocID="{14C033EF-87AB-44C5-AEB0-C192A5F526FC}" presName="spacer" presStyleCnt="0"/>
      <dgm:spPr/>
      <dgm:t>
        <a:bodyPr/>
        <a:lstStyle/>
        <a:p>
          <a:endParaRPr lang="en-US"/>
        </a:p>
      </dgm:t>
    </dgm:pt>
    <dgm:pt modelId="{093F588A-6176-40D8-B15D-E98F62721D5F}" type="pres">
      <dgm:prSet presAssocID="{C49F4C9D-C91F-4DEF-9E50-A52B29866072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1D7F65-9015-49F7-A962-733D617449CD}" type="pres">
      <dgm:prSet presAssocID="{218EEFA0-CC2D-42AD-8FB9-56536F6B9BAF}" presName="spacer" presStyleCnt="0"/>
      <dgm:spPr/>
      <dgm:t>
        <a:bodyPr/>
        <a:lstStyle/>
        <a:p>
          <a:endParaRPr lang="en-US"/>
        </a:p>
      </dgm:t>
    </dgm:pt>
    <dgm:pt modelId="{F8FEF9FE-D8DD-425B-B474-16C7605AA14F}" type="pres">
      <dgm:prSet presAssocID="{E61D83EC-A5B3-4844-88D1-C771DB6449E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9C32A-06DD-4F27-AE34-2D3388015091}" type="pres">
      <dgm:prSet presAssocID="{2573CED4-0D53-469F-B213-84A5346544FE}" presName="spacer" presStyleCnt="0"/>
      <dgm:spPr/>
      <dgm:t>
        <a:bodyPr/>
        <a:lstStyle/>
        <a:p>
          <a:endParaRPr lang="en-US"/>
        </a:p>
      </dgm:t>
    </dgm:pt>
    <dgm:pt modelId="{00FC50E6-4524-4D4E-92E5-B7AAC883D90D}" type="pres">
      <dgm:prSet presAssocID="{C5DF6358-38E6-4185-B18F-0207530842A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DF894-A083-4A56-B7BF-066C94C31404}" type="pres">
      <dgm:prSet presAssocID="{128C9BD7-53D9-4431-BAFE-DAABA29BA3F7}" presName="spacer" presStyleCnt="0"/>
      <dgm:spPr/>
      <dgm:t>
        <a:bodyPr/>
        <a:lstStyle/>
        <a:p>
          <a:endParaRPr lang="en-US"/>
        </a:p>
      </dgm:t>
    </dgm:pt>
    <dgm:pt modelId="{5E75DCFD-5845-40DE-A5EE-719901E8100B}" type="pres">
      <dgm:prSet presAssocID="{6C3CA95B-AE66-4654-8762-7675DC8E4CBD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A481E8-FA2D-4354-B767-BF39820E991B}" type="presOf" srcId="{2B077FEC-82CB-4C18-A8C3-52E6A50A525C}" destId="{F92AF069-40A0-4B5B-AF0F-F10FDBBF915F}" srcOrd="0" destOrd="0" presId="urn:microsoft.com/office/officeart/2005/8/layout/vList2"/>
    <dgm:cxn modelId="{77A2BE8C-5901-4ED1-A99B-0F647D259A18}" srcId="{2B077FEC-82CB-4C18-A8C3-52E6A50A525C}" destId="{6C3CA95B-AE66-4654-8762-7675DC8E4CBD}" srcOrd="4" destOrd="0" parTransId="{4264730D-FE13-4240-8463-CC7B08167A4C}" sibTransId="{81CF80FE-6848-448F-A25A-3BC12623443E}"/>
    <dgm:cxn modelId="{F1E09DCD-87E8-4852-8C2C-73A4B161913D}" srcId="{2B077FEC-82CB-4C18-A8C3-52E6A50A525C}" destId="{C5DF6358-38E6-4185-B18F-0207530842A3}" srcOrd="3" destOrd="0" parTransId="{0EACED84-70C2-49E5-A22F-41847B8706D7}" sibTransId="{128C9BD7-53D9-4431-BAFE-DAABA29BA3F7}"/>
    <dgm:cxn modelId="{836BE36F-D927-48A4-90F5-0FB86C9A0685}" srcId="{2B077FEC-82CB-4C18-A8C3-52E6A50A525C}" destId="{C49F4C9D-C91F-4DEF-9E50-A52B29866072}" srcOrd="1" destOrd="0" parTransId="{74AA8827-F3DC-447B-8D9A-3644AA4F0BA1}" sibTransId="{218EEFA0-CC2D-42AD-8FB9-56536F6B9BAF}"/>
    <dgm:cxn modelId="{00AC7587-785F-4E34-93E1-E928190F8393}" type="presOf" srcId="{E61D83EC-A5B3-4844-88D1-C771DB6449ED}" destId="{F8FEF9FE-D8DD-425B-B474-16C7605AA14F}" srcOrd="0" destOrd="0" presId="urn:microsoft.com/office/officeart/2005/8/layout/vList2"/>
    <dgm:cxn modelId="{643335AD-9A73-496A-8EE1-7C8F9D1A3517}" type="presOf" srcId="{C5DF6358-38E6-4185-B18F-0207530842A3}" destId="{00FC50E6-4524-4D4E-92E5-B7AAC883D90D}" srcOrd="0" destOrd="0" presId="urn:microsoft.com/office/officeart/2005/8/layout/vList2"/>
    <dgm:cxn modelId="{ECB3FA46-1A74-454A-AE33-7B8A7ACC104F}" type="presOf" srcId="{4E444210-BB2C-4741-9823-98CEFEFCA379}" destId="{CC819661-54AE-4744-80D1-945DFEB54E4E}" srcOrd="0" destOrd="0" presId="urn:microsoft.com/office/officeart/2005/8/layout/vList2"/>
    <dgm:cxn modelId="{C6C5EFC2-5F96-4823-A335-0B25D8024C79}" srcId="{2B077FEC-82CB-4C18-A8C3-52E6A50A525C}" destId="{4E444210-BB2C-4741-9823-98CEFEFCA379}" srcOrd="0" destOrd="0" parTransId="{F2776BE6-F8E9-4108-ADC8-2CE2D175853E}" sibTransId="{14C033EF-87AB-44C5-AEB0-C192A5F526FC}"/>
    <dgm:cxn modelId="{9214D1FF-E894-4AE6-8BBB-B7BB27977807}" type="presOf" srcId="{6C3CA95B-AE66-4654-8762-7675DC8E4CBD}" destId="{5E75DCFD-5845-40DE-A5EE-719901E8100B}" srcOrd="0" destOrd="0" presId="urn:microsoft.com/office/officeart/2005/8/layout/vList2"/>
    <dgm:cxn modelId="{6DFEBBB8-15A4-4CD5-A4AA-95265AE85086}" srcId="{2B077FEC-82CB-4C18-A8C3-52E6A50A525C}" destId="{E61D83EC-A5B3-4844-88D1-C771DB6449ED}" srcOrd="2" destOrd="0" parTransId="{68C4B9DB-5A52-4BFC-90C3-BCE613C252E2}" sibTransId="{2573CED4-0D53-469F-B213-84A5346544FE}"/>
    <dgm:cxn modelId="{463E84BB-513B-41AF-A294-E5A58FBD0171}" type="presOf" srcId="{C49F4C9D-C91F-4DEF-9E50-A52B29866072}" destId="{093F588A-6176-40D8-B15D-E98F62721D5F}" srcOrd="0" destOrd="0" presId="urn:microsoft.com/office/officeart/2005/8/layout/vList2"/>
    <dgm:cxn modelId="{B253ECDE-6A50-44AC-9F6C-F32982695CA4}" type="presParOf" srcId="{F92AF069-40A0-4B5B-AF0F-F10FDBBF915F}" destId="{CC819661-54AE-4744-80D1-945DFEB54E4E}" srcOrd="0" destOrd="0" presId="urn:microsoft.com/office/officeart/2005/8/layout/vList2"/>
    <dgm:cxn modelId="{88F2EA03-4275-465E-B262-DF32C24A5775}" type="presParOf" srcId="{F92AF069-40A0-4B5B-AF0F-F10FDBBF915F}" destId="{1630D771-1583-4DC5-A1B9-9FC8A466EB48}" srcOrd="1" destOrd="0" presId="urn:microsoft.com/office/officeart/2005/8/layout/vList2"/>
    <dgm:cxn modelId="{7A4A9A26-1DFC-4531-B314-9122809C7786}" type="presParOf" srcId="{F92AF069-40A0-4B5B-AF0F-F10FDBBF915F}" destId="{093F588A-6176-40D8-B15D-E98F62721D5F}" srcOrd="2" destOrd="0" presId="urn:microsoft.com/office/officeart/2005/8/layout/vList2"/>
    <dgm:cxn modelId="{91146D7C-143F-48E7-A8D0-6B6AE856928B}" type="presParOf" srcId="{F92AF069-40A0-4B5B-AF0F-F10FDBBF915F}" destId="{D31D7F65-9015-49F7-A962-733D617449CD}" srcOrd="3" destOrd="0" presId="urn:microsoft.com/office/officeart/2005/8/layout/vList2"/>
    <dgm:cxn modelId="{3A29D80F-BE7E-4BB7-9B2F-ADE4E5039371}" type="presParOf" srcId="{F92AF069-40A0-4B5B-AF0F-F10FDBBF915F}" destId="{F8FEF9FE-D8DD-425B-B474-16C7605AA14F}" srcOrd="4" destOrd="0" presId="urn:microsoft.com/office/officeart/2005/8/layout/vList2"/>
    <dgm:cxn modelId="{7C3344EE-BD73-42DD-98A8-C40A6D181E82}" type="presParOf" srcId="{F92AF069-40A0-4B5B-AF0F-F10FDBBF915F}" destId="{2849C32A-06DD-4F27-AE34-2D3388015091}" srcOrd="5" destOrd="0" presId="urn:microsoft.com/office/officeart/2005/8/layout/vList2"/>
    <dgm:cxn modelId="{50431C36-A36F-4413-9557-62FC0A6FFE2C}" type="presParOf" srcId="{F92AF069-40A0-4B5B-AF0F-F10FDBBF915F}" destId="{00FC50E6-4524-4D4E-92E5-B7AAC883D90D}" srcOrd="6" destOrd="0" presId="urn:microsoft.com/office/officeart/2005/8/layout/vList2"/>
    <dgm:cxn modelId="{95C9AC34-68E2-4452-ABA2-5BD23765606B}" type="presParOf" srcId="{F92AF069-40A0-4B5B-AF0F-F10FDBBF915F}" destId="{BEDDF894-A083-4A56-B7BF-066C94C31404}" srcOrd="7" destOrd="0" presId="urn:microsoft.com/office/officeart/2005/8/layout/vList2"/>
    <dgm:cxn modelId="{7C42988E-65D5-4E73-891F-DA52D97BC0CA}" type="presParOf" srcId="{F92AF069-40A0-4B5B-AF0F-F10FDBBF915F}" destId="{5E75DCFD-5845-40DE-A5EE-719901E8100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B2DC642-2B80-4AD2-BB3C-3FE6B14E10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AE48C7-A2AA-4B61-B95F-98CB3947F974}">
      <dgm:prSet/>
      <dgm:spPr/>
      <dgm:t>
        <a:bodyPr/>
        <a:lstStyle/>
        <a:p>
          <a:pPr rtl="0"/>
          <a:r>
            <a:rPr lang="en-US" dirty="0" smtClean="0"/>
            <a:t>Acids</a:t>
          </a:r>
          <a:endParaRPr lang="en-US" dirty="0"/>
        </a:p>
      </dgm:t>
    </dgm:pt>
    <dgm:pt modelId="{BB65F5D7-9319-4D93-B766-EA590291390C}" type="parTrans" cxnId="{8714F802-CEB0-4F00-A9A0-0E2D38520EE9}">
      <dgm:prSet/>
      <dgm:spPr/>
      <dgm:t>
        <a:bodyPr/>
        <a:lstStyle/>
        <a:p>
          <a:endParaRPr lang="en-US"/>
        </a:p>
      </dgm:t>
    </dgm:pt>
    <dgm:pt modelId="{C4DA7756-0A55-463D-96DB-A12DD37AA2A2}" type="sibTrans" cxnId="{8714F802-CEB0-4F00-A9A0-0E2D38520EE9}">
      <dgm:prSet/>
      <dgm:spPr/>
      <dgm:t>
        <a:bodyPr/>
        <a:lstStyle/>
        <a:p>
          <a:endParaRPr lang="en-US"/>
        </a:p>
      </dgm:t>
    </dgm:pt>
    <dgm:pt modelId="{13C02A4F-FD91-41DD-9CCF-E2E7FA9387A4}">
      <dgm:prSet/>
      <dgm:spPr/>
      <dgm:t>
        <a:bodyPr/>
        <a:lstStyle/>
        <a:p>
          <a:pPr rtl="0"/>
          <a:r>
            <a:rPr lang="en-US" dirty="0" err="1" smtClean="0"/>
            <a:t>Sulphuric</a:t>
          </a:r>
          <a:r>
            <a:rPr lang="en-US" dirty="0" smtClean="0"/>
            <a:t>, </a:t>
          </a:r>
          <a:r>
            <a:rPr lang="en-US" dirty="0" err="1" smtClean="0"/>
            <a:t>HCl</a:t>
          </a:r>
          <a:r>
            <a:rPr lang="en-US" dirty="0" smtClean="0"/>
            <a:t>, Nitric</a:t>
          </a:r>
          <a:endParaRPr lang="en-US" dirty="0"/>
        </a:p>
      </dgm:t>
    </dgm:pt>
    <dgm:pt modelId="{F2DEE6E0-02C3-46D8-A044-420A8602C363}" type="parTrans" cxnId="{519A4A1A-94B8-4A58-88BE-FE0E935879E9}">
      <dgm:prSet/>
      <dgm:spPr/>
      <dgm:t>
        <a:bodyPr/>
        <a:lstStyle/>
        <a:p>
          <a:endParaRPr lang="en-US"/>
        </a:p>
      </dgm:t>
    </dgm:pt>
    <dgm:pt modelId="{659716AB-2C7B-4D85-BF9D-C98507AF5AA9}" type="sibTrans" cxnId="{519A4A1A-94B8-4A58-88BE-FE0E935879E9}">
      <dgm:prSet/>
      <dgm:spPr/>
      <dgm:t>
        <a:bodyPr/>
        <a:lstStyle/>
        <a:p>
          <a:endParaRPr lang="en-US"/>
        </a:p>
      </dgm:t>
    </dgm:pt>
    <dgm:pt modelId="{2C7A5B10-8B5C-48FC-8899-EBAC01A8DD1C}">
      <dgm:prSet/>
      <dgm:spPr/>
      <dgm:t>
        <a:bodyPr/>
        <a:lstStyle/>
        <a:p>
          <a:pPr rtl="0"/>
          <a:r>
            <a:rPr lang="en-US" dirty="0" smtClean="0"/>
            <a:t>Acetic, formic, oxalic, </a:t>
          </a:r>
          <a:r>
            <a:rPr lang="en-US" dirty="0" smtClean="0"/>
            <a:t>phenol </a:t>
          </a:r>
          <a:endParaRPr lang="en-US" dirty="0"/>
        </a:p>
      </dgm:t>
    </dgm:pt>
    <dgm:pt modelId="{542E1F25-6030-457A-BAAA-4C12075B2443}" type="parTrans" cxnId="{0E38D794-14B3-489C-BD72-0EE6742070F1}">
      <dgm:prSet/>
      <dgm:spPr/>
      <dgm:t>
        <a:bodyPr/>
        <a:lstStyle/>
        <a:p>
          <a:endParaRPr lang="en-US"/>
        </a:p>
      </dgm:t>
    </dgm:pt>
    <dgm:pt modelId="{5AF74F58-427B-44D5-AD99-31A7F7D2A232}" type="sibTrans" cxnId="{0E38D794-14B3-489C-BD72-0EE6742070F1}">
      <dgm:prSet/>
      <dgm:spPr/>
      <dgm:t>
        <a:bodyPr/>
        <a:lstStyle/>
        <a:p>
          <a:endParaRPr lang="en-US"/>
        </a:p>
      </dgm:t>
    </dgm:pt>
    <dgm:pt modelId="{9FB2A39D-673D-4B08-A7C6-B4EDC79DFFA4}">
      <dgm:prSet/>
      <dgm:spPr/>
      <dgm:t>
        <a:bodyPr/>
        <a:lstStyle/>
        <a:p>
          <a:pPr rtl="0"/>
          <a:r>
            <a:rPr lang="en-US" dirty="0" smtClean="0"/>
            <a:t>Alkali</a:t>
          </a:r>
          <a:endParaRPr lang="en-US" dirty="0"/>
        </a:p>
      </dgm:t>
    </dgm:pt>
    <dgm:pt modelId="{8C7FF173-62B1-432E-9601-88AD491ED64B}" type="parTrans" cxnId="{4BA50063-8D6F-4AAF-B2E9-690996056EB8}">
      <dgm:prSet/>
      <dgm:spPr/>
      <dgm:t>
        <a:bodyPr/>
        <a:lstStyle/>
        <a:p>
          <a:endParaRPr lang="en-US"/>
        </a:p>
      </dgm:t>
    </dgm:pt>
    <dgm:pt modelId="{699BAB0C-CDB6-428E-BCE1-8A07FEB487C6}" type="sibTrans" cxnId="{4BA50063-8D6F-4AAF-B2E9-690996056EB8}">
      <dgm:prSet/>
      <dgm:spPr/>
      <dgm:t>
        <a:bodyPr/>
        <a:lstStyle/>
        <a:p>
          <a:endParaRPr lang="en-US"/>
        </a:p>
      </dgm:t>
    </dgm:pt>
    <dgm:pt modelId="{5E56F359-6983-4D9B-8B43-ADD6003C5CB3}">
      <dgm:prSet/>
      <dgm:spPr/>
      <dgm:t>
        <a:bodyPr/>
        <a:lstStyle/>
        <a:p>
          <a:pPr rtl="0"/>
          <a:r>
            <a:rPr lang="en-US" dirty="0" err="1" smtClean="0"/>
            <a:t>NaOH</a:t>
          </a:r>
          <a:r>
            <a:rPr lang="en-US" dirty="0" smtClean="0"/>
            <a:t>, </a:t>
          </a:r>
          <a:r>
            <a:rPr lang="en-US" dirty="0" err="1" smtClean="0"/>
            <a:t>KOH</a:t>
          </a:r>
          <a:r>
            <a:rPr lang="en-US" dirty="0" smtClean="0"/>
            <a:t>, </a:t>
          </a:r>
          <a:endParaRPr lang="en-US" dirty="0"/>
        </a:p>
      </dgm:t>
    </dgm:pt>
    <dgm:pt modelId="{1893990C-4870-4378-96CE-C508AFF619BC}" type="parTrans" cxnId="{AE19A3A8-B4B8-497D-A368-CABD9C855EAB}">
      <dgm:prSet/>
      <dgm:spPr/>
      <dgm:t>
        <a:bodyPr/>
        <a:lstStyle/>
        <a:p>
          <a:endParaRPr lang="en-US"/>
        </a:p>
      </dgm:t>
    </dgm:pt>
    <dgm:pt modelId="{D5A55AE3-D25F-42F7-A194-D444CE91F779}" type="sibTrans" cxnId="{AE19A3A8-B4B8-497D-A368-CABD9C855EAB}">
      <dgm:prSet/>
      <dgm:spPr/>
      <dgm:t>
        <a:bodyPr/>
        <a:lstStyle/>
        <a:p>
          <a:endParaRPr lang="en-US"/>
        </a:p>
      </dgm:t>
    </dgm:pt>
    <dgm:pt modelId="{DB5FC09F-2F52-4400-B32A-2FCDEB5BF32F}">
      <dgm:prSet/>
      <dgm:spPr/>
      <dgm:t>
        <a:bodyPr/>
        <a:lstStyle/>
        <a:p>
          <a:pPr rtl="0"/>
          <a:r>
            <a:rPr lang="en-US" dirty="0" smtClean="0"/>
            <a:t>Salts</a:t>
          </a:r>
          <a:endParaRPr lang="en-US" dirty="0"/>
        </a:p>
      </dgm:t>
    </dgm:pt>
    <dgm:pt modelId="{73F77202-C1ED-4772-88F2-3A69CB3E347D}" type="parTrans" cxnId="{088C6472-24E0-4B4C-B862-FFBBCC4E47FE}">
      <dgm:prSet/>
      <dgm:spPr/>
      <dgm:t>
        <a:bodyPr/>
        <a:lstStyle/>
        <a:p>
          <a:endParaRPr lang="en-US"/>
        </a:p>
      </dgm:t>
    </dgm:pt>
    <dgm:pt modelId="{C222BC4E-489B-40E8-94D4-F6B044EB9C4F}" type="sibTrans" cxnId="{088C6472-24E0-4B4C-B862-FFBBCC4E47FE}">
      <dgm:prSet/>
      <dgm:spPr/>
      <dgm:t>
        <a:bodyPr/>
        <a:lstStyle/>
        <a:p>
          <a:endParaRPr lang="en-US"/>
        </a:p>
      </dgm:t>
    </dgm:pt>
    <dgm:pt modelId="{8AE63E6F-6645-422D-98E8-49057C950612}">
      <dgm:prSet/>
      <dgm:spPr/>
      <dgm:t>
        <a:bodyPr/>
        <a:lstStyle/>
        <a:p>
          <a:pPr rtl="0"/>
          <a:r>
            <a:rPr lang="en-US" dirty="0" err="1" smtClean="0"/>
            <a:t>KCN</a:t>
          </a:r>
          <a:endParaRPr lang="en-US" dirty="0"/>
        </a:p>
      </dgm:t>
    </dgm:pt>
    <dgm:pt modelId="{4D4C2A73-3255-4E66-A3D4-BC64D3B35B36}" type="parTrans" cxnId="{EC3553B4-31DB-4FFE-B932-3018DB4834BE}">
      <dgm:prSet/>
      <dgm:spPr/>
      <dgm:t>
        <a:bodyPr/>
        <a:lstStyle/>
        <a:p>
          <a:endParaRPr lang="en-US"/>
        </a:p>
      </dgm:t>
    </dgm:pt>
    <dgm:pt modelId="{AC53CCB5-A66E-4F11-95A4-8AA4B3E09E55}" type="sibTrans" cxnId="{EC3553B4-31DB-4FFE-B932-3018DB4834BE}">
      <dgm:prSet/>
      <dgm:spPr/>
      <dgm:t>
        <a:bodyPr/>
        <a:lstStyle/>
        <a:p>
          <a:endParaRPr lang="en-US"/>
        </a:p>
      </dgm:t>
    </dgm:pt>
    <dgm:pt modelId="{D92127BF-776B-496B-95E8-1C4B0B7F9696}" type="pres">
      <dgm:prSet presAssocID="{1B2DC642-2B80-4AD2-BB3C-3FE6B14E10F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FA9571-0E97-4D11-B502-D96D7C9760BC}" type="pres">
      <dgm:prSet presAssocID="{66AE48C7-A2AA-4B61-B95F-98CB3947F97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E7D02F-0445-48B6-B953-C1D8F8EE372A}" type="pres">
      <dgm:prSet presAssocID="{66AE48C7-A2AA-4B61-B95F-98CB3947F974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8549B-E20E-46CA-A412-01A1541C9DF3}" type="pres">
      <dgm:prSet presAssocID="{9FB2A39D-673D-4B08-A7C6-B4EDC79DFFA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E248E3-33B7-4B3C-B5CC-68566B37296F}" type="pres">
      <dgm:prSet presAssocID="{9FB2A39D-673D-4B08-A7C6-B4EDC79DFFA4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6FE82-F8FD-4967-80F9-1A428EBC216B}" type="pres">
      <dgm:prSet presAssocID="{DB5FC09F-2F52-4400-B32A-2FCDEB5BF32F}" presName="parentText" presStyleLbl="node1" presStyleIdx="2" presStyleCnt="3" custLinFactNeighborY="65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77FB81-EE2F-45DF-B0A2-76E0CFF56D0F}" type="pres">
      <dgm:prSet presAssocID="{DB5FC09F-2F52-4400-B32A-2FCDEB5BF32F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77AC88-EB20-46E0-9209-0E23EF1CA673}" type="presOf" srcId="{66AE48C7-A2AA-4B61-B95F-98CB3947F974}" destId="{A0FA9571-0E97-4D11-B502-D96D7C9760BC}" srcOrd="0" destOrd="0" presId="urn:microsoft.com/office/officeart/2005/8/layout/vList2"/>
    <dgm:cxn modelId="{0E38D794-14B3-489C-BD72-0EE6742070F1}" srcId="{13C02A4F-FD91-41DD-9CCF-E2E7FA9387A4}" destId="{2C7A5B10-8B5C-48FC-8899-EBAC01A8DD1C}" srcOrd="0" destOrd="0" parTransId="{542E1F25-6030-457A-BAAA-4C12075B2443}" sibTransId="{5AF74F58-427B-44D5-AD99-31A7F7D2A232}"/>
    <dgm:cxn modelId="{8714F802-CEB0-4F00-A9A0-0E2D38520EE9}" srcId="{1B2DC642-2B80-4AD2-BB3C-3FE6B14E10F1}" destId="{66AE48C7-A2AA-4B61-B95F-98CB3947F974}" srcOrd="0" destOrd="0" parTransId="{BB65F5D7-9319-4D93-B766-EA590291390C}" sibTransId="{C4DA7756-0A55-463D-96DB-A12DD37AA2A2}"/>
    <dgm:cxn modelId="{8960AB21-F1D9-48AE-A2E6-61D2742CDFB5}" type="presOf" srcId="{2C7A5B10-8B5C-48FC-8899-EBAC01A8DD1C}" destId="{75E7D02F-0445-48B6-B953-C1D8F8EE372A}" srcOrd="0" destOrd="1" presId="urn:microsoft.com/office/officeart/2005/8/layout/vList2"/>
    <dgm:cxn modelId="{9A77623D-EDF7-4870-8DDD-87138BE24FAF}" type="presOf" srcId="{8AE63E6F-6645-422D-98E8-49057C950612}" destId="{B077FB81-EE2F-45DF-B0A2-76E0CFF56D0F}" srcOrd="0" destOrd="0" presId="urn:microsoft.com/office/officeart/2005/8/layout/vList2"/>
    <dgm:cxn modelId="{AE19A3A8-B4B8-497D-A368-CABD9C855EAB}" srcId="{9FB2A39D-673D-4B08-A7C6-B4EDC79DFFA4}" destId="{5E56F359-6983-4D9B-8B43-ADD6003C5CB3}" srcOrd="0" destOrd="0" parTransId="{1893990C-4870-4378-96CE-C508AFF619BC}" sibTransId="{D5A55AE3-D25F-42F7-A194-D444CE91F779}"/>
    <dgm:cxn modelId="{EC3553B4-31DB-4FFE-B932-3018DB4834BE}" srcId="{DB5FC09F-2F52-4400-B32A-2FCDEB5BF32F}" destId="{8AE63E6F-6645-422D-98E8-49057C950612}" srcOrd="0" destOrd="0" parTransId="{4D4C2A73-3255-4E66-A3D4-BC64D3B35B36}" sibTransId="{AC53CCB5-A66E-4F11-95A4-8AA4B3E09E55}"/>
    <dgm:cxn modelId="{519A4A1A-94B8-4A58-88BE-FE0E935879E9}" srcId="{66AE48C7-A2AA-4B61-B95F-98CB3947F974}" destId="{13C02A4F-FD91-41DD-9CCF-E2E7FA9387A4}" srcOrd="0" destOrd="0" parTransId="{F2DEE6E0-02C3-46D8-A044-420A8602C363}" sibTransId="{659716AB-2C7B-4D85-BF9D-C98507AF5AA9}"/>
    <dgm:cxn modelId="{088C6472-24E0-4B4C-B862-FFBBCC4E47FE}" srcId="{1B2DC642-2B80-4AD2-BB3C-3FE6B14E10F1}" destId="{DB5FC09F-2F52-4400-B32A-2FCDEB5BF32F}" srcOrd="2" destOrd="0" parTransId="{73F77202-C1ED-4772-88F2-3A69CB3E347D}" sibTransId="{C222BC4E-489B-40E8-94D4-F6B044EB9C4F}"/>
    <dgm:cxn modelId="{804C9FA4-EC56-402C-A31D-A3715F876ED3}" type="presOf" srcId="{5E56F359-6983-4D9B-8B43-ADD6003C5CB3}" destId="{BAE248E3-33B7-4B3C-B5CC-68566B37296F}" srcOrd="0" destOrd="0" presId="urn:microsoft.com/office/officeart/2005/8/layout/vList2"/>
    <dgm:cxn modelId="{4BA50063-8D6F-4AAF-B2E9-690996056EB8}" srcId="{1B2DC642-2B80-4AD2-BB3C-3FE6B14E10F1}" destId="{9FB2A39D-673D-4B08-A7C6-B4EDC79DFFA4}" srcOrd="1" destOrd="0" parTransId="{8C7FF173-62B1-432E-9601-88AD491ED64B}" sibTransId="{699BAB0C-CDB6-428E-BCE1-8A07FEB487C6}"/>
    <dgm:cxn modelId="{5E0CAB83-D7F0-4E26-8CE2-AE2B56C4234C}" type="presOf" srcId="{13C02A4F-FD91-41DD-9CCF-E2E7FA9387A4}" destId="{75E7D02F-0445-48B6-B953-C1D8F8EE372A}" srcOrd="0" destOrd="0" presId="urn:microsoft.com/office/officeart/2005/8/layout/vList2"/>
    <dgm:cxn modelId="{C698D8C5-39D3-47C0-9024-ADC5A32AF1A0}" type="presOf" srcId="{9FB2A39D-673D-4B08-A7C6-B4EDC79DFFA4}" destId="{7618549B-E20E-46CA-A412-01A1541C9DF3}" srcOrd="0" destOrd="0" presId="urn:microsoft.com/office/officeart/2005/8/layout/vList2"/>
    <dgm:cxn modelId="{9342F747-9E28-46FA-8AC0-B33EDBF877B5}" type="presOf" srcId="{DB5FC09F-2F52-4400-B32A-2FCDEB5BF32F}" destId="{AF16FE82-F8FD-4967-80F9-1A428EBC216B}" srcOrd="0" destOrd="0" presId="urn:microsoft.com/office/officeart/2005/8/layout/vList2"/>
    <dgm:cxn modelId="{CC1FE345-9AF4-4841-AAC6-D06A6D12106B}" type="presOf" srcId="{1B2DC642-2B80-4AD2-BB3C-3FE6B14E10F1}" destId="{D92127BF-776B-496B-95E8-1C4B0B7F9696}" srcOrd="0" destOrd="0" presId="urn:microsoft.com/office/officeart/2005/8/layout/vList2"/>
    <dgm:cxn modelId="{14D51589-9825-40CD-9F34-721612D14210}" type="presParOf" srcId="{D92127BF-776B-496B-95E8-1C4B0B7F9696}" destId="{A0FA9571-0E97-4D11-B502-D96D7C9760BC}" srcOrd="0" destOrd="0" presId="urn:microsoft.com/office/officeart/2005/8/layout/vList2"/>
    <dgm:cxn modelId="{318AEC1D-F8F3-4FBF-BB23-F8EE534EA5AF}" type="presParOf" srcId="{D92127BF-776B-496B-95E8-1C4B0B7F9696}" destId="{75E7D02F-0445-48B6-B953-C1D8F8EE372A}" srcOrd="1" destOrd="0" presId="urn:microsoft.com/office/officeart/2005/8/layout/vList2"/>
    <dgm:cxn modelId="{D8430309-008A-4A91-861A-BDF2A14F5F69}" type="presParOf" srcId="{D92127BF-776B-496B-95E8-1C4B0B7F9696}" destId="{7618549B-E20E-46CA-A412-01A1541C9DF3}" srcOrd="2" destOrd="0" presId="urn:microsoft.com/office/officeart/2005/8/layout/vList2"/>
    <dgm:cxn modelId="{36178DDE-AF18-4B0F-99C5-06ED84B07B9B}" type="presParOf" srcId="{D92127BF-776B-496B-95E8-1C4B0B7F9696}" destId="{BAE248E3-33B7-4B3C-B5CC-68566B37296F}" srcOrd="3" destOrd="0" presId="urn:microsoft.com/office/officeart/2005/8/layout/vList2"/>
    <dgm:cxn modelId="{678387D9-E517-4129-9025-0BC08DFCD1E7}" type="presParOf" srcId="{D92127BF-776B-496B-95E8-1C4B0B7F9696}" destId="{AF16FE82-F8FD-4967-80F9-1A428EBC216B}" srcOrd="4" destOrd="0" presId="urn:microsoft.com/office/officeart/2005/8/layout/vList2"/>
    <dgm:cxn modelId="{8AC3DC3E-9BC8-4B7C-8B6B-22B1C18DE972}" type="presParOf" srcId="{D92127BF-776B-496B-95E8-1C4B0B7F9696}" destId="{B077FB81-EE2F-45DF-B0A2-76E0CFF56D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9C9DAE7-DA28-4CC5-8580-FEBAD8A8AA1F}" type="doc">
      <dgm:prSet loTypeId="urn:microsoft.com/office/officeart/2005/8/layout/vList4#1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823481-1170-4046-990F-E34659E6EFC2}">
      <dgm:prSet custT="1"/>
      <dgm:spPr/>
      <dgm:t>
        <a:bodyPr/>
        <a:lstStyle/>
        <a:p>
          <a:pPr rtl="0"/>
          <a:r>
            <a:rPr lang="en-GB" sz="3200" dirty="0" smtClean="0">
              <a:solidFill>
                <a:schemeClr val="bg1"/>
              </a:solidFill>
            </a:rPr>
            <a:t>Heat is generated when acid contacts the tissues</a:t>
          </a:r>
          <a:endParaRPr lang="en-US" sz="3200" dirty="0">
            <a:solidFill>
              <a:schemeClr val="bg1"/>
            </a:solidFill>
          </a:endParaRPr>
        </a:p>
      </dgm:t>
    </dgm:pt>
    <dgm:pt modelId="{2902C8A0-EE9B-4D7B-9467-EFF5B4E9D1EB}" type="parTrans" cxnId="{91D85F37-56A1-4373-BD71-1A85C8EBA0EE}">
      <dgm:prSet/>
      <dgm:spPr/>
      <dgm:t>
        <a:bodyPr/>
        <a:lstStyle/>
        <a:p>
          <a:endParaRPr lang="en-US"/>
        </a:p>
      </dgm:t>
    </dgm:pt>
    <dgm:pt modelId="{23137E6E-1867-4469-9EA0-A7F3D5E4F0C5}" type="sibTrans" cxnId="{91D85F37-56A1-4373-BD71-1A85C8EBA0EE}">
      <dgm:prSet/>
      <dgm:spPr/>
      <dgm:t>
        <a:bodyPr/>
        <a:lstStyle/>
        <a:p>
          <a:endParaRPr lang="en-US"/>
        </a:p>
      </dgm:t>
    </dgm:pt>
    <dgm:pt modelId="{2972891C-624E-446B-92E2-413EC604495F}">
      <dgm:prSet custT="1"/>
      <dgm:spPr/>
      <dgm:t>
        <a:bodyPr/>
        <a:lstStyle/>
        <a:p>
          <a:pPr rtl="0"/>
          <a:r>
            <a:rPr lang="en-GB" sz="3200" dirty="0" smtClean="0">
              <a:solidFill>
                <a:schemeClr val="bg1"/>
              </a:solidFill>
            </a:rPr>
            <a:t>Acid coagulates protein </a:t>
          </a:r>
          <a:endParaRPr lang="en-US" sz="3200" dirty="0">
            <a:solidFill>
              <a:schemeClr val="bg1"/>
            </a:solidFill>
          </a:endParaRPr>
        </a:p>
      </dgm:t>
    </dgm:pt>
    <dgm:pt modelId="{7387BB80-57AD-4DFB-B04A-87E95D4CA063}" type="parTrans" cxnId="{ADAA2F73-8A48-468F-8FD1-70B5DC3F3569}">
      <dgm:prSet/>
      <dgm:spPr/>
      <dgm:t>
        <a:bodyPr/>
        <a:lstStyle/>
        <a:p>
          <a:endParaRPr lang="en-US"/>
        </a:p>
      </dgm:t>
    </dgm:pt>
    <dgm:pt modelId="{0FFBA34B-2EF9-43ED-B36C-879FE7852F40}" type="sibTrans" cxnId="{ADAA2F73-8A48-468F-8FD1-70B5DC3F3569}">
      <dgm:prSet/>
      <dgm:spPr/>
      <dgm:t>
        <a:bodyPr/>
        <a:lstStyle/>
        <a:p>
          <a:endParaRPr lang="en-US"/>
        </a:p>
      </dgm:t>
    </dgm:pt>
    <dgm:pt modelId="{EBBD72A1-BF39-4818-800C-112C6DE95205}">
      <dgm:prSet custT="1"/>
      <dgm:spPr/>
      <dgm:t>
        <a:bodyPr/>
        <a:lstStyle/>
        <a:p>
          <a:pPr rtl="0"/>
          <a:r>
            <a:rPr lang="en-GB" sz="3200" dirty="0" smtClean="0">
              <a:solidFill>
                <a:schemeClr val="bg1"/>
              </a:solidFill>
            </a:rPr>
            <a:t>Coagulated protein acts as a barrier </a:t>
          </a:r>
          <a:endParaRPr lang="en-US" sz="3200" dirty="0">
            <a:solidFill>
              <a:schemeClr val="bg1"/>
            </a:solidFill>
          </a:endParaRPr>
        </a:p>
      </dgm:t>
    </dgm:pt>
    <dgm:pt modelId="{79891E34-43B1-472C-8716-3346433A8C42}" type="parTrans" cxnId="{443F8B41-63B1-47D0-9A36-EDD00FBF6E50}">
      <dgm:prSet/>
      <dgm:spPr/>
      <dgm:t>
        <a:bodyPr/>
        <a:lstStyle/>
        <a:p>
          <a:endParaRPr lang="en-US"/>
        </a:p>
      </dgm:t>
    </dgm:pt>
    <dgm:pt modelId="{CFCFC471-8EB9-4A46-9ED3-804F553B0157}" type="sibTrans" cxnId="{443F8B41-63B1-47D0-9A36-EDD00FBF6E50}">
      <dgm:prSet/>
      <dgm:spPr/>
      <dgm:t>
        <a:bodyPr/>
        <a:lstStyle/>
        <a:p>
          <a:endParaRPr lang="en-US"/>
        </a:p>
      </dgm:t>
    </dgm:pt>
    <dgm:pt modelId="{C01E69A3-BF27-4AC4-877D-CD9A23D7FD86}">
      <dgm:prSet custT="1"/>
      <dgm:spPr/>
      <dgm:t>
        <a:bodyPr/>
        <a:lstStyle/>
        <a:p>
          <a:pPr rtl="0"/>
          <a:r>
            <a:rPr lang="en-GB" sz="3200" dirty="0" smtClean="0">
              <a:solidFill>
                <a:schemeClr val="bg1"/>
              </a:solidFill>
            </a:rPr>
            <a:t>Limit the penetration compared to alkali </a:t>
          </a:r>
          <a:endParaRPr lang="en-US" sz="3200" dirty="0">
            <a:solidFill>
              <a:schemeClr val="bg1"/>
            </a:solidFill>
          </a:endParaRPr>
        </a:p>
      </dgm:t>
    </dgm:pt>
    <dgm:pt modelId="{971723A0-B63B-4F43-ACD3-61520DF8235B}" type="parTrans" cxnId="{97C6B496-A510-4F2B-935A-AA626BD8538E}">
      <dgm:prSet/>
      <dgm:spPr/>
      <dgm:t>
        <a:bodyPr/>
        <a:lstStyle/>
        <a:p>
          <a:endParaRPr lang="en-US"/>
        </a:p>
      </dgm:t>
    </dgm:pt>
    <dgm:pt modelId="{393B06C7-9D62-4FD2-8654-64DAFC3161E1}" type="sibTrans" cxnId="{97C6B496-A510-4F2B-935A-AA626BD8538E}">
      <dgm:prSet/>
      <dgm:spPr/>
      <dgm:t>
        <a:bodyPr/>
        <a:lstStyle/>
        <a:p>
          <a:endParaRPr lang="en-US"/>
        </a:p>
      </dgm:t>
    </dgm:pt>
    <dgm:pt modelId="{E08D1966-FE66-4B7E-8421-40BB9CB68D39}" type="pres">
      <dgm:prSet presAssocID="{29C9DAE7-DA28-4CC5-8580-FEBAD8A8AA1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0ED857-7BAA-4FED-A821-122EC571A732}" type="pres">
      <dgm:prSet presAssocID="{49823481-1170-4046-990F-E34659E6EFC2}" presName="comp" presStyleCnt="0"/>
      <dgm:spPr/>
    </dgm:pt>
    <dgm:pt modelId="{519ABF9C-770C-4AD8-BEDB-894D694378DE}" type="pres">
      <dgm:prSet presAssocID="{49823481-1170-4046-990F-E34659E6EFC2}" presName="box" presStyleLbl="node1" presStyleIdx="0" presStyleCnt="4"/>
      <dgm:spPr/>
      <dgm:t>
        <a:bodyPr/>
        <a:lstStyle/>
        <a:p>
          <a:endParaRPr lang="en-US"/>
        </a:p>
      </dgm:t>
    </dgm:pt>
    <dgm:pt modelId="{7BE1E4B2-C7FE-4FC8-847C-2D7172C449E4}" type="pres">
      <dgm:prSet presAssocID="{49823481-1170-4046-990F-E34659E6EFC2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DF53F47-9EC0-4A3E-8EA9-8FC480E3D4AC}" type="pres">
      <dgm:prSet presAssocID="{49823481-1170-4046-990F-E34659E6EFC2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BA4DD-A0C4-466C-BF8A-22F2E6CE238B}" type="pres">
      <dgm:prSet presAssocID="{23137E6E-1867-4469-9EA0-A7F3D5E4F0C5}" presName="spacer" presStyleCnt="0"/>
      <dgm:spPr/>
    </dgm:pt>
    <dgm:pt modelId="{DC97703F-09CF-473B-9E68-2B3741B3662A}" type="pres">
      <dgm:prSet presAssocID="{2972891C-624E-446B-92E2-413EC604495F}" presName="comp" presStyleCnt="0"/>
      <dgm:spPr/>
    </dgm:pt>
    <dgm:pt modelId="{7ADE45C1-DE56-47A8-94A7-D44B6BA173E5}" type="pres">
      <dgm:prSet presAssocID="{2972891C-624E-446B-92E2-413EC604495F}" presName="box" presStyleLbl="node1" presStyleIdx="1" presStyleCnt="4"/>
      <dgm:spPr/>
      <dgm:t>
        <a:bodyPr/>
        <a:lstStyle/>
        <a:p>
          <a:endParaRPr lang="en-US"/>
        </a:p>
      </dgm:t>
    </dgm:pt>
    <dgm:pt modelId="{A5E31964-FDF9-4443-8F03-9D588361563E}" type="pres">
      <dgm:prSet presAssocID="{2972891C-624E-446B-92E2-413EC604495F}" presName="img" presStyleLbl="fgImgPlace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99C46C5-78CD-45FF-9381-8AB313D14145}" type="pres">
      <dgm:prSet presAssocID="{2972891C-624E-446B-92E2-413EC604495F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94CA2-418D-480A-960E-9C6FCDF61E45}" type="pres">
      <dgm:prSet presAssocID="{0FFBA34B-2EF9-43ED-B36C-879FE7852F40}" presName="spacer" presStyleCnt="0"/>
      <dgm:spPr/>
    </dgm:pt>
    <dgm:pt modelId="{B5FABE00-1763-42AB-9789-B259FBF14E41}" type="pres">
      <dgm:prSet presAssocID="{EBBD72A1-BF39-4818-800C-112C6DE95205}" presName="comp" presStyleCnt="0"/>
      <dgm:spPr/>
    </dgm:pt>
    <dgm:pt modelId="{FB8BD825-8A39-4CBA-8940-41339B9FE2DE}" type="pres">
      <dgm:prSet presAssocID="{EBBD72A1-BF39-4818-800C-112C6DE95205}" presName="box" presStyleLbl="node1" presStyleIdx="2" presStyleCnt="4"/>
      <dgm:spPr/>
      <dgm:t>
        <a:bodyPr/>
        <a:lstStyle/>
        <a:p>
          <a:endParaRPr lang="en-US"/>
        </a:p>
      </dgm:t>
    </dgm:pt>
    <dgm:pt modelId="{C32B0EF0-818E-447B-8588-28F9F54B2C5B}" type="pres">
      <dgm:prSet presAssocID="{EBBD72A1-BF39-4818-800C-112C6DE95205}" presName="img" presStyleLbl="fgImgPlace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92E1CDE-72E2-4DF1-BB28-9126B80AC525}" type="pres">
      <dgm:prSet presAssocID="{EBBD72A1-BF39-4818-800C-112C6DE95205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380D8-1E67-4CB8-8454-D9E276822A33}" type="pres">
      <dgm:prSet presAssocID="{CFCFC471-8EB9-4A46-9ED3-804F553B0157}" presName="spacer" presStyleCnt="0"/>
      <dgm:spPr/>
    </dgm:pt>
    <dgm:pt modelId="{2AEC9391-34ED-4A77-B1D9-5D078FE28BEF}" type="pres">
      <dgm:prSet presAssocID="{C01E69A3-BF27-4AC4-877D-CD9A23D7FD86}" presName="comp" presStyleCnt="0"/>
      <dgm:spPr/>
    </dgm:pt>
    <dgm:pt modelId="{7EB31008-2802-40AD-BA1E-EBE7816294DE}" type="pres">
      <dgm:prSet presAssocID="{C01E69A3-BF27-4AC4-877D-CD9A23D7FD86}" presName="box" presStyleLbl="node1" presStyleIdx="3" presStyleCnt="4"/>
      <dgm:spPr/>
      <dgm:t>
        <a:bodyPr/>
        <a:lstStyle/>
        <a:p>
          <a:endParaRPr lang="en-US"/>
        </a:p>
      </dgm:t>
    </dgm:pt>
    <dgm:pt modelId="{366FD8B0-00AF-4AD3-8347-C87FCD6193E0}" type="pres">
      <dgm:prSet presAssocID="{C01E69A3-BF27-4AC4-877D-CD9A23D7FD86}" presName="img" presStyleLbl="fgImgPlace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9E94F81-9241-4BDF-A021-EC785F14DD9C}" type="pres">
      <dgm:prSet presAssocID="{C01E69A3-BF27-4AC4-877D-CD9A23D7FD86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C431F6-B432-4827-B258-2C8B721D9BFB}" type="presOf" srcId="{29C9DAE7-DA28-4CC5-8580-FEBAD8A8AA1F}" destId="{E08D1966-FE66-4B7E-8421-40BB9CB68D39}" srcOrd="0" destOrd="0" presId="urn:microsoft.com/office/officeart/2005/8/layout/vList4#19"/>
    <dgm:cxn modelId="{F3EF9A16-EB39-4C70-B917-17362400812F}" type="presOf" srcId="{EBBD72A1-BF39-4818-800C-112C6DE95205}" destId="{FB8BD825-8A39-4CBA-8940-41339B9FE2DE}" srcOrd="0" destOrd="0" presId="urn:microsoft.com/office/officeart/2005/8/layout/vList4#19"/>
    <dgm:cxn modelId="{BA799214-59C5-4E0F-BE1C-E31A57CADAEC}" type="presOf" srcId="{EBBD72A1-BF39-4818-800C-112C6DE95205}" destId="{692E1CDE-72E2-4DF1-BB28-9126B80AC525}" srcOrd="1" destOrd="0" presId="urn:microsoft.com/office/officeart/2005/8/layout/vList4#19"/>
    <dgm:cxn modelId="{42F88B56-F7C8-45EC-85E3-83F1CDE08879}" type="presOf" srcId="{C01E69A3-BF27-4AC4-877D-CD9A23D7FD86}" destId="{69E94F81-9241-4BDF-A021-EC785F14DD9C}" srcOrd="1" destOrd="0" presId="urn:microsoft.com/office/officeart/2005/8/layout/vList4#19"/>
    <dgm:cxn modelId="{ADAA2F73-8A48-468F-8FD1-70B5DC3F3569}" srcId="{29C9DAE7-DA28-4CC5-8580-FEBAD8A8AA1F}" destId="{2972891C-624E-446B-92E2-413EC604495F}" srcOrd="1" destOrd="0" parTransId="{7387BB80-57AD-4DFB-B04A-87E95D4CA063}" sibTransId="{0FFBA34B-2EF9-43ED-B36C-879FE7852F40}"/>
    <dgm:cxn modelId="{2EA6644E-0327-42B4-93E6-86A4BA294BE2}" type="presOf" srcId="{2972891C-624E-446B-92E2-413EC604495F}" destId="{7ADE45C1-DE56-47A8-94A7-D44B6BA173E5}" srcOrd="0" destOrd="0" presId="urn:microsoft.com/office/officeart/2005/8/layout/vList4#19"/>
    <dgm:cxn modelId="{F6DE889D-0F97-4F25-BFFA-9D99C6C8F66F}" type="presOf" srcId="{49823481-1170-4046-990F-E34659E6EFC2}" destId="{0DF53F47-9EC0-4A3E-8EA9-8FC480E3D4AC}" srcOrd="1" destOrd="0" presId="urn:microsoft.com/office/officeart/2005/8/layout/vList4#19"/>
    <dgm:cxn modelId="{1A9B8246-928C-46CD-92DD-89537F7F0DC2}" type="presOf" srcId="{2972891C-624E-446B-92E2-413EC604495F}" destId="{899C46C5-78CD-45FF-9381-8AB313D14145}" srcOrd="1" destOrd="0" presId="urn:microsoft.com/office/officeart/2005/8/layout/vList4#19"/>
    <dgm:cxn modelId="{443F8B41-63B1-47D0-9A36-EDD00FBF6E50}" srcId="{29C9DAE7-DA28-4CC5-8580-FEBAD8A8AA1F}" destId="{EBBD72A1-BF39-4818-800C-112C6DE95205}" srcOrd="2" destOrd="0" parTransId="{79891E34-43B1-472C-8716-3346433A8C42}" sibTransId="{CFCFC471-8EB9-4A46-9ED3-804F553B0157}"/>
    <dgm:cxn modelId="{91D85F37-56A1-4373-BD71-1A85C8EBA0EE}" srcId="{29C9DAE7-DA28-4CC5-8580-FEBAD8A8AA1F}" destId="{49823481-1170-4046-990F-E34659E6EFC2}" srcOrd="0" destOrd="0" parTransId="{2902C8A0-EE9B-4D7B-9467-EFF5B4E9D1EB}" sibTransId="{23137E6E-1867-4469-9EA0-A7F3D5E4F0C5}"/>
    <dgm:cxn modelId="{E7BD5131-38AB-424E-BE4E-37223B2A9038}" type="presOf" srcId="{C01E69A3-BF27-4AC4-877D-CD9A23D7FD86}" destId="{7EB31008-2802-40AD-BA1E-EBE7816294DE}" srcOrd="0" destOrd="0" presId="urn:microsoft.com/office/officeart/2005/8/layout/vList4#19"/>
    <dgm:cxn modelId="{E63B3789-DB53-44AC-A758-80C06B6D8B70}" type="presOf" srcId="{49823481-1170-4046-990F-E34659E6EFC2}" destId="{519ABF9C-770C-4AD8-BEDB-894D694378DE}" srcOrd="0" destOrd="0" presId="urn:microsoft.com/office/officeart/2005/8/layout/vList4#19"/>
    <dgm:cxn modelId="{97C6B496-A510-4F2B-935A-AA626BD8538E}" srcId="{29C9DAE7-DA28-4CC5-8580-FEBAD8A8AA1F}" destId="{C01E69A3-BF27-4AC4-877D-CD9A23D7FD86}" srcOrd="3" destOrd="0" parTransId="{971723A0-B63B-4F43-ACD3-61520DF8235B}" sibTransId="{393B06C7-9D62-4FD2-8654-64DAFC3161E1}"/>
    <dgm:cxn modelId="{7718F1CB-9F62-456A-9324-BBFB20D867B6}" type="presParOf" srcId="{E08D1966-FE66-4B7E-8421-40BB9CB68D39}" destId="{630ED857-7BAA-4FED-A821-122EC571A732}" srcOrd="0" destOrd="0" presId="urn:microsoft.com/office/officeart/2005/8/layout/vList4#19"/>
    <dgm:cxn modelId="{E2754E1D-50E6-4123-BFC2-7E5466BF10B0}" type="presParOf" srcId="{630ED857-7BAA-4FED-A821-122EC571A732}" destId="{519ABF9C-770C-4AD8-BEDB-894D694378DE}" srcOrd="0" destOrd="0" presId="urn:microsoft.com/office/officeart/2005/8/layout/vList4#19"/>
    <dgm:cxn modelId="{186E0279-CE4A-41C6-B01B-B78C95B6A5A9}" type="presParOf" srcId="{630ED857-7BAA-4FED-A821-122EC571A732}" destId="{7BE1E4B2-C7FE-4FC8-847C-2D7172C449E4}" srcOrd="1" destOrd="0" presId="urn:microsoft.com/office/officeart/2005/8/layout/vList4#19"/>
    <dgm:cxn modelId="{4E5AB79F-600F-4958-8389-22BC8D7AEF01}" type="presParOf" srcId="{630ED857-7BAA-4FED-A821-122EC571A732}" destId="{0DF53F47-9EC0-4A3E-8EA9-8FC480E3D4AC}" srcOrd="2" destOrd="0" presId="urn:microsoft.com/office/officeart/2005/8/layout/vList4#19"/>
    <dgm:cxn modelId="{E0C6BA9A-8235-4A7C-A27D-01B54AE61230}" type="presParOf" srcId="{E08D1966-FE66-4B7E-8421-40BB9CB68D39}" destId="{C0EBA4DD-A0C4-466C-BF8A-22F2E6CE238B}" srcOrd="1" destOrd="0" presId="urn:microsoft.com/office/officeart/2005/8/layout/vList4#19"/>
    <dgm:cxn modelId="{1A09950F-E6A0-4DB8-A362-C7FDED0B5A2D}" type="presParOf" srcId="{E08D1966-FE66-4B7E-8421-40BB9CB68D39}" destId="{DC97703F-09CF-473B-9E68-2B3741B3662A}" srcOrd="2" destOrd="0" presId="urn:microsoft.com/office/officeart/2005/8/layout/vList4#19"/>
    <dgm:cxn modelId="{5346FD42-77F1-4B62-A970-4B99F31F0E9F}" type="presParOf" srcId="{DC97703F-09CF-473B-9E68-2B3741B3662A}" destId="{7ADE45C1-DE56-47A8-94A7-D44B6BA173E5}" srcOrd="0" destOrd="0" presId="urn:microsoft.com/office/officeart/2005/8/layout/vList4#19"/>
    <dgm:cxn modelId="{4970811B-E50A-4BB7-AD27-D9F24036FC03}" type="presParOf" srcId="{DC97703F-09CF-473B-9E68-2B3741B3662A}" destId="{A5E31964-FDF9-4443-8F03-9D588361563E}" srcOrd="1" destOrd="0" presId="urn:microsoft.com/office/officeart/2005/8/layout/vList4#19"/>
    <dgm:cxn modelId="{B94CE752-3637-4D87-875D-AD4B0797986A}" type="presParOf" srcId="{DC97703F-09CF-473B-9E68-2B3741B3662A}" destId="{899C46C5-78CD-45FF-9381-8AB313D14145}" srcOrd="2" destOrd="0" presId="urn:microsoft.com/office/officeart/2005/8/layout/vList4#19"/>
    <dgm:cxn modelId="{807B4738-6559-4CA0-A7A8-E0DA7A0FC029}" type="presParOf" srcId="{E08D1966-FE66-4B7E-8421-40BB9CB68D39}" destId="{04994CA2-418D-480A-960E-9C6FCDF61E45}" srcOrd="3" destOrd="0" presId="urn:microsoft.com/office/officeart/2005/8/layout/vList4#19"/>
    <dgm:cxn modelId="{002088D2-01B5-4CB2-9187-283280A355F1}" type="presParOf" srcId="{E08D1966-FE66-4B7E-8421-40BB9CB68D39}" destId="{B5FABE00-1763-42AB-9789-B259FBF14E41}" srcOrd="4" destOrd="0" presId="urn:microsoft.com/office/officeart/2005/8/layout/vList4#19"/>
    <dgm:cxn modelId="{5DF51B15-F204-4EAB-80D2-961018D5FF8C}" type="presParOf" srcId="{B5FABE00-1763-42AB-9789-B259FBF14E41}" destId="{FB8BD825-8A39-4CBA-8940-41339B9FE2DE}" srcOrd="0" destOrd="0" presId="urn:microsoft.com/office/officeart/2005/8/layout/vList4#19"/>
    <dgm:cxn modelId="{328D2435-9F8E-4645-8270-838133DE7981}" type="presParOf" srcId="{B5FABE00-1763-42AB-9789-B259FBF14E41}" destId="{C32B0EF0-818E-447B-8588-28F9F54B2C5B}" srcOrd="1" destOrd="0" presId="urn:microsoft.com/office/officeart/2005/8/layout/vList4#19"/>
    <dgm:cxn modelId="{3DAEC18A-0141-44BA-AFAC-10FBE16CD16D}" type="presParOf" srcId="{B5FABE00-1763-42AB-9789-B259FBF14E41}" destId="{692E1CDE-72E2-4DF1-BB28-9126B80AC525}" srcOrd="2" destOrd="0" presId="urn:microsoft.com/office/officeart/2005/8/layout/vList4#19"/>
    <dgm:cxn modelId="{F11744F0-317E-463B-9302-27D356A8A5C6}" type="presParOf" srcId="{E08D1966-FE66-4B7E-8421-40BB9CB68D39}" destId="{1B4380D8-1E67-4CB8-8454-D9E276822A33}" srcOrd="5" destOrd="0" presId="urn:microsoft.com/office/officeart/2005/8/layout/vList4#19"/>
    <dgm:cxn modelId="{36C4FA99-1C1F-42E4-8D5D-53FFDF95C8B7}" type="presParOf" srcId="{E08D1966-FE66-4B7E-8421-40BB9CB68D39}" destId="{2AEC9391-34ED-4A77-B1D9-5D078FE28BEF}" srcOrd="6" destOrd="0" presId="urn:microsoft.com/office/officeart/2005/8/layout/vList4#19"/>
    <dgm:cxn modelId="{EDD31C83-1307-49D4-946E-5389E87F8DC9}" type="presParOf" srcId="{2AEC9391-34ED-4A77-B1D9-5D078FE28BEF}" destId="{7EB31008-2802-40AD-BA1E-EBE7816294DE}" srcOrd="0" destOrd="0" presId="urn:microsoft.com/office/officeart/2005/8/layout/vList4#19"/>
    <dgm:cxn modelId="{29F918B7-1B22-4AFE-91D1-B2D57A170069}" type="presParOf" srcId="{2AEC9391-34ED-4A77-B1D9-5D078FE28BEF}" destId="{366FD8B0-00AF-4AD3-8347-C87FCD6193E0}" srcOrd="1" destOrd="0" presId="urn:microsoft.com/office/officeart/2005/8/layout/vList4#19"/>
    <dgm:cxn modelId="{C2C762E7-AE90-48E4-A107-7366FDE93DCC}" type="presParOf" srcId="{2AEC9391-34ED-4A77-B1D9-5D078FE28BEF}" destId="{69E94F81-9241-4BDF-A021-EC785F14DD9C}" srcOrd="2" destOrd="0" presId="urn:microsoft.com/office/officeart/2005/8/layout/vList4#1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0ABA50-402D-4A17-8A99-C165FB2624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52209B-39FF-47BD-AE1A-B719DE3DE3B8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Body </a:t>
          </a:r>
          <a:r>
            <a:rPr lang="en-GB" dirty="0" smtClean="0">
              <a:solidFill>
                <a:schemeClr val="bg1"/>
              </a:solidFill>
            </a:rPr>
            <a:t>heat increases as a result of external application of </a:t>
          </a:r>
          <a:r>
            <a:rPr lang="en-GB" dirty="0" smtClean="0">
              <a:solidFill>
                <a:schemeClr val="bg1"/>
              </a:solidFill>
            </a:rPr>
            <a:t>heat affecting cellular structure and function. </a:t>
          </a:r>
          <a:endParaRPr lang="en-US" dirty="0">
            <a:solidFill>
              <a:schemeClr val="bg1"/>
            </a:solidFill>
          </a:endParaRPr>
        </a:p>
      </dgm:t>
    </dgm:pt>
    <dgm:pt modelId="{C2E2969C-356B-4477-914A-EF488BCF1410}" type="parTrans" cxnId="{D164397C-5119-497F-9FEF-81F20F4A3649}">
      <dgm:prSet/>
      <dgm:spPr/>
      <dgm:t>
        <a:bodyPr/>
        <a:lstStyle/>
        <a:p>
          <a:endParaRPr lang="en-US"/>
        </a:p>
      </dgm:t>
    </dgm:pt>
    <dgm:pt modelId="{D6ABF36F-D0CE-4257-9954-17A8D81814E3}" type="sibTrans" cxnId="{D164397C-5119-497F-9FEF-81F20F4A3649}">
      <dgm:prSet/>
      <dgm:spPr/>
      <dgm:t>
        <a:bodyPr/>
        <a:lstStyle/>
        <a:p>
          <a:endParaRPr lang="en-US"/>
        </a:p>
      </dgm:t>
    </dgm:pt>
    <dgm:pt modelId="{1A926F3A-6EE3-4C08-A662-9C033758B198}" type="pres">
      <dgm:prSet presAssocID="{330ABA50-402D-4A17-8A99-C165FB2624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067021-0BFC-4B2B-B258-81DBB268C251}" type="pres">
      <dgm:prSet presAssocID="{3E52209B-39FF-47BD-AE1A-B719DE3DE3B8}" presName="parentText" presStyleLbl="node1" presStyleIdx="0" presStyleCnt="1" custScaleY="11422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9BCA5B-5A51-49D5-BDF9-A8206C5DBB40}" type="presOf" srcId="{330ABA50-402D-4A17-8A99-C165FB2624E7}" destId="{1A926F3A-6EE3-4C08-A662-9C033758B198}" srcOrd="0" destOrd="0" presId="urn:microsoft.com/office/officeart/2005/8/layout/vList2"/>
    <dgm:cxn modelId="{AF016012-8196-496F-B3C2-C83108EF234F}" type="presOf" srcId="{3E52209B-39FF-47BD-AE1A-B719DE3DE3B8}" destId="{1D067021-0BFC-4B2B-B258-81DBB268C251}" srcOrd="0" destOrd="0" presId="urn:microsoft.com/office/officeart/2005/8/layout/vList2"/>
    <dgm:cxn modelId="{D164397C-5119-497F-9FEF-81F20F4A3649}" srcId="{330ABA50-402D-4A17-8A99-C165FB2624E7}" destId="{3E52209B-39FF-47BD-AE1A-B719DE3DE3B8}" srcOrd="0" destOrd="0" parTransId="{C2E2969C-356B-4477-914A-EF488BCF1410}" sibTransId="{D6ABF36F-D0CE-4257-9954-17A8D81814E3}"/>
    <dgm:cxn modelId="{2F3DC376-1AF0-4DE1-A2E3-E7351AB93700}" type="presParOf" srcId="{1A926F3A-6EE3-4C08-A662-9C033758B198}" destId="{1D067021-0BFC-4B2B-B258-81DBB268C25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D38A65C-8B45-4B7A-A892-BB14E18194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23E3B86-7198-409B-97F5-B28FD464988A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tx1"/>
              </a:solidFill>
            </a:rPr>
            <a:t>Acid throwing</a:t>
          </a:r>
          <a:endParaRPr lang="en-US" sz="3600" dirty="0">
            <a:solidFill>
              <a:schemeClr val="tx1"/>
            </a:solidFill>
          </a:endParaRPr>
        </a:p>
      </dgm:t>
    </dgm:pt>
    <dgm:pt modelId="{9F406942-DC72-4EB5-88E6-74895658A055}" type="parTrans" cxnId="{D791917D-0720-4015-A63D-9F9A96D381AF}">
      <dgm:prSet/>
      <dgm:spPr/>
      <dgm:t>
        <a:bodyPr/>
        <a:lstStyle/>
        <a:p>
          <a:endParaRPr lang="en-US"/>
        </a:p>
      </dgm:t>
    </dgm:pt>
    <dgm:pt modelId="{7E060262-A736-484B-ABE3-55137D249EAB}" type="sibTrans" cxnId="{D791917D-0720-4015-A63D-9F9A96D381AF}">
      <dgm:prSet/>
      <dgm:spPr/>
      <dgm:t>
        <a:bodyPr/>
        <a:lstStyle/>
        <a:p>
          <a:endParaRPr lang="en-US"/>
        </a:p>
      </dgm:t>
    </dgm:pt>
    <dgm:pt modelId="{4364ADB8-5514-4F56-B163-3554C6C6CDE6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tx1"/>
              </a:solidFill>
            </a:rPr>
            <a:t>Accidental</a:t>
          </a:r>
          <a:endParaRPr lang="en-US" sz="3600" dirty="0">
            <a:solidFill>
              <a:schemeClr val="tx1"/>
            </a:solidFill>
          </a:endParaRPr>
        </a:p>
      </dgm:t>
    </dgm:pt>
    <dgm:pt modelId="{50332ED5-78C4-4972-B246-4EFA09C6EE10}" type="parTrans" cxnId="{C991BB7F-7820-4B0D-BDD5-90E2E1CD6031}">
      <dgm:prSet/>
      <dgm:spPr/>
      <dgm:t>
        <a:bodyPr/>
        <a:lstStyle/>
        <a:p>
          <a:endParaRPr lang="en-US"/>
        </a:p>
      </dgm:t>
    </dgm:pt>
    <dgm:pt modelId="{9DD85C87-853D-41BF-A6BA-397AE1F7E36C}" type="sibTrans" cxnId="{C991BB7F-7820-4B0D-BDD5-90E2E1CD6031}">
      <dgm:prSet/>
      <dgm:spPr/>
      <dgm:t>
        <a:bodyPr/>
        <a:lstStyle/>
        <a:p>
          <a:endParaRPr lang="en-US"/>
        </a:p>
      </dgm:t>
    </dgm:pt>
    <dgm:pt modelId="{63AA9BB8-74C6-401F-93DD-BC6093965DAC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tx1"/>
              </a:solidFill>
            </a:rPr>
            <a:t>Suicide</a:t>
          </a:r>
          <a:endParaRPr lang="en-US" sz="3600" dirty="0">
            <a:solidFill>
              <a:schemeClr val="tx1"/>
            </a:solidFill>
          </a:endParaRPr>
        </a:p>
      </dgm:t>
    </dgm:pt>
    <dgm:pt modelId="{5976394D-6D2D-46C7-8694-E926F7ABF142}" type="parTrans" cxnId="{1089B0E5-7D37-4A7A-9A26-3FD702329B7D}">
      <dgm:prSet/>
      <dgm:spPr/>
      <dgm:t>
        <a:bodyPr/>
        <a:lstStyle/>
        <a:p>
          <a:endParaRPr lang="en-US"/>
        </a:p>
      </dgm:t>
    </dgm:pt>
    <dgm:pt modelId="{4D0D9244-153D-487E-907A-26D53B70353B}" type="sibTrans" cxnId="{1089B0E5-7D37-4A7A-9A26-3FD702329B7D}">
      <dgm:prSet/>
      <dgm:spPr/>
      <dgm:t>
        <a:bodyPr/>
        <a:lstStyle/>
        <a:p>
          <a:endParaRPr lang="en-US"/>
        </a:p>
      </dgm:t>
    </dgm:pt>
    <dgm:pt modelId="{3B4FCE01-1264-4F39-AD5E-73604ACC728A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tx1"/>
              </a:solidFill>
            </a:rPr>
            <a:t>Rubber industry</a:t>
          </a:r>
          <a:endParaRPr lang="en-US" sz="3600" dirty="0">
            <a:solidFill>
              <a:schemeClr val="tx1"/>
            </a:solidFill>
          </a:endParaRPr>
        </a:p>
      </dgm:t>
    </dgm:pt>
    <dgm:pt modelId="{C3AF9265-AF19-45F8-8ED5-0489922F6879}" type="parTrans" cxnId="{A0DFBED9-8AAC-4A8C-A997-E48C6536FD63}">
      <dgm:prSet/>
      <dgm:spPr/>
      <dgm:t>
        <a:bodyPr/>
        <a:lstStyle/>
        <a:p>
          <a:endParaRPr lang="en-US"/>
        </a:p>
      </dgm:t>
    </dgm:pt>
    <dgm:pt modelId="{EEB146C6-E342-402B-9234-A16DABF76B93}" type="sibTrans" cxnId="{A0DFBED9-8AAC-4A8C-A997-E48C6536FD63}">
      <dgm:prSet/>
      <dgm:spPr/>
      <dgm:t>
        <a:bodyPr/>
        <a:lstStyle/>
        <a:p>
          <a:endParaRPr lang="en-US"/>
        </a:p>
      </dgm:t>
    </dgm:pt>
    <dgm:pt modelId="{64FA8B0C-6378-435E-826D-87107E530993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tx1"/>
              </a:solidFill>
            </a:rPr>
            <a:t>Cleaning agents</a:t>
          </a:r>
          <a:endParaRPr lang="en-US" sz="3600" dirty="0">
            <a:solidFill>
              <a:schemeClr val="tx1"/>
            </a:solidFill>
          </a:endParaRPr>
        </a:p>
      </dgm:t>
    </dgm:pt>
    <dgm:pt modelId="{9616CF5D-E768-4EE8-8BC5-2F05F1933251}" type="parTrans" cxnId="{3A533FF2-F38B-436E-84E1-2AF872235178}">
      <dgm:prSet/>
      <dgm:spPr/>
      <dgm:t>
        <a:bodyPr/>
        <a:lstStyle/>
        <a:p>
          <a:endParaRPr lang="en-US"/>
        </a:p>
      </dgm:t>
    </dgm:pt>
    <dgm:pt modelId="{3E9E2007-E51F-44CE-BBB1-DF928E19FE30}" type="sibTrans" cxnId="{3A533FF2-F38B-436E-84E1-2AF872235178}">
      <dgm:prSet/>
      <dgm:spPr/>
      <dgm:t>
        <a:bodyPr/>
        <a:lstStyle/>
        <a:p>
          <a:endParaRPr lang="en-US"/>
        </a:p>
      </dgm:t>
    </dgm:pt>
    <dgm:pt modelId="{B6F82AAA-9511-42ED-8A14-FD8D44EF9D69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tx1"/>
              </a:solidFill>
            </a:rPr>
            <a:t>Laboratory</a:t>
          </a:r>
          <a:endParaRPr lang="en-US" sz="3600" dirty="0">
            <a:solidFill>
              <a:schemeClr val="tx1"/>
            </a:solidFill>
          </a:endParaRPr>
        </a:p>
      </dgm:t>
    </dgm:pt>
    <dgm:pt modelId="{6C65D638-C9F5-496E-B167-885FB062961B}" type="parTrans" cxnId="{81B51AF6-6768-48E6-BBEF-15CC82D2E856}">
      <dgm:prSet/>
      <dgm:spPr/>
      <dgm:t>
        <a:bodyPr/>
        <a:lstStyle/>
        <a:p>
          <a:endParaRPr lang="en-US"/>
        </a:p>
      </dgm:t>
    </dgm:pt>
    <dgm:pt modelId="{99E6889E-AF90-4C63-996D-3CFEFDF7DBAE}" type="sibTrans" cxnId="{81B51AF6-6768-48E6-BBEF-15CC82D2E856}">
      <dgm:prSet/>
      <dgm:spPr/>
      <dgm:t>
        <a:bodyPr/>
        <a:lstStyle/>
        <a:p>
          <a:endParaRPr lang="en-US"/>
        </a:p>
      </dgm:t>
    </dgm:pt>
    <dgm:pt modelId="{2C0719BE-7B4A-4E1C-9300-9AA031F6B471}" type="pres">
      <dgm:prSet presAssocID="{7D38A65C-8B45-4B7A-A892-BB14E18194B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3FA247-54A7-4F29-9B07-4FCA7FA178C0}" type="pres">
      <dgm:prSet presAssocID="{523E3B86-7198-409B-97F5-B28FD464988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1F483-6C4F-4705-BFF8-265D533E98B3}" type="pres">
      <dgm:prSet presAssocID="{7E060262-A736-484B-ABE3-55137D249EAB}" presName="spacer" presStyleCnt="0"/>
      <dgm:spPr/>
    </dgm:pt>
    <dgm:pt modelId="{10C139AA-6F95-424D-B6D6-102163A0ECA1}" type="pres">
      <dgm:prSet presAssocID="{4364ADB8-5514-4F56-B163-3554C6C6CDE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DC0EDD-6339-4618-B292-314B69C695CF}" type="pres">
      <dgm:prSet presAssocID="{9DD85C87-853D-41BF-A6BA-397AE1F7E36C}" presName="spacer" presStyleCnt="0"/>
      <dgm:spPr/>
    </dgm:pt>
    <dgm:pt modelId="{9CD64D43-9787-4770-B520-91985D53D0AB}" type="pres">
      <dgm:prSet presAssocID="{63AA9BB8-74C6-401F-93DD-BC6093965DA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8AA9F4-2EA8-4BAA-BFB4-C3ADE966FA13}" type="pres">
      <dgm:prSet presAssocID="{63AA9BB8-74C6-401F-93DD-BC6093965DA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283FB6-999E-4897-A909-C3E4BE34831D}" type="presOf" srcId="{B6F82AAA-9511-42ED-8A14-FD8D44EF9D69}" destId="{6F8AA9F4-2EA8-4BAA-BFB4-C3ADE966FA13}" srcOrd="0" destOrd="2" presId="urn:microsoft.com/office/officeart/2005/8/layout/vList2"/>
    <dgm:cxn modelId="{A0DFBED9-8AAC-4A8C-A997-E48C6536FD63}" srcId="{63AA9BB8-74C6-401F-93DD-BC6093965DAC}" destId="{3B4FCE01-1264-4F39-AD5E-73604ACC728A}" srcOrd="0" destOrd="0" parTransId="{C3AF9265-AF19-45F8-8ED5-0489922F6879}" sibTransId="{EEB146C6-E342-402B-9234-A16DABF76B93}"/>
    <dgm:cxn modelId="{4373D9B2-ED7E-45CD-ABA6-B36742551560}" type="presOf" srcId="{4364ADB8-5514-4F56-B163-3554C6C6CDE6}" destId="{10C139AA-6F95-424D-B6D6-102163A0ECA1}" srcOrd="0" destOrd="0" presId="urn:microsoft.com/office/officeart/2005/8/layout/vList2"/>
    <dgm:cxn modelId="{F6456942-E253-400C-862D-2F77FB6BDA7B}" type="presOf" srcId="{7D38A65C-8B45-4B7A-A892-BB14E18194BC}" destId="{2C0719BE-7B4A-4E1C-9300-9AA031F6B471}" srcOrd="0" destOrd="0" presId="urn:microsoft.com/office/officeart/2005/8/layout/vList2"/>
    <dgm:cxn modelId="{825C5C60-5588-4D3A-B795-74E0D3EB2874}" type="presOf" srcId="{523E3B86-7198-409B-97F5-B28FD464988A}" destId="{A63FA247-54A7-4F29-9B07-4FCA7FA178C0}" srcOrd="0" destOrd="0" presId="urn:microsoft.com/office/officeart/2005/8/layout/vList2"/>
    <dgm:cxn modelId="{E231A265-1515-4670-A1E1-F20213F6ACE8}" type="presOf" srcId="{3B4FCE01-1264-4F39-AD5E-73604ACC728A}" destId="{6F8AA9F4-2EA8-4BAA-BFB4-C3ADE966FA13}" srcOrd="0" destOrd="0" presId="urn:microsoft.com/office/officeart/2005/8/layout/vList2"/>
    <dgm:cxn modelId="{81B51AF6-6768-48E6-BBEF-15CC82D2E856}" srcId="{63AA9BB8-74C6-401F-93DD-BC6093965DAC}" destId="{B6F82AAA-9511-42ED-8A14-FD8D44EF9D69}" srcOrd="2" destOrd="0" parTransId="{6C65D638-C9F5-496E-B167-885FB062961B}" sibTransId="{99E6889E-AF90-4C63-996D-3CFEFDF7DBAE}"/>
    <dgm:cxn modelId="{C991BB7F-7820-4B0D-BDD5-90E2E1CD6031}" srcId="{7D38A65C-8B45-4B7A-A892-BB14E18194BC}" destId="{4364ADB8-5514-4F56-B163-3554C6C6CDE6}" srcOrd="1" destOrd="0" parTransId="{50332ED5-78C4-4972-B246-4EFA09C6EE10}" sibTransId="{9DD85C87-853D-41BF-A6BA-397AE1F7E36C}"/>
    <dgm:cxn modelId="{C008F54E-C5C2-4857-B0C7-14C9A35AF4BA}" type="presOf" srcId="{63AA9BB8-74C6-401F-93DD-BC6093965DAC}" destId="{9CD64D43-9787-4770-B520-91985D53D0AB}" srcOrd="0" destOrd="0" presId="urn:microsoft.com/office/officeart/2005/8/layout/vList2"/>
    <dgm:cxn modelId="{819DE74B-40C7-4159-8661-185249DB68C2}" type="presOf" srcId="{64FA8B0C-6378-435E-826D-87107E530993}" destId="{6F8AA9F4-2EA8-4BAA-BFB4-C3ADE966FA13}" srcOrd="0" destOrd="1" presId="urn:microsoft.com/office/officeart/2005/8/layout/vList2"/>
    <dgm:cxn modelId="{3A533FF2-F38B-436E-84E1-2AF872235178}" srcId="{63AA9BB8-74C6-401F-93DD-BC6093965DAC}" destId="{64FA8B0C-6378-435E-826D-87107E530993}" srcOrd="1" destOrd="0" parTransId="{9616CF5D-E768-4EE8-8BC5-2F05F1933251}" sibTransId="{3E9E2007-E51F-44CE-BBB1-DF928E19FE30}"/>
    <dgm:cxn modelId="{D791917D-0720-4015-A63D-9F9A96D381AF}" srcId="{7D38A65C-8B45-4B7A-A892-BB14E18194BC}" destId="{523E3B86-7198-409B-97F5-B28FD464988A}" srcOrd="0" destOrd="0" parTransId="{9F406942-DC72-4EB5-88E6-74895658A055}" sibTransId="{7E060262-A736-484B-ABE3-55137D249EAB}"/>
    <dgm:cxn modelId="{1089B0E5-7D37-4A7A-9A26-3FD702329B7D}" srcId="{7D38A65C-8B45-4B7A-A892-BB14E18194BC}" destId="{63AA9BB8-74C6-401F-93DD-BC6093965DAC}" srcOrd="2" destOrd="0" parTransId="{5976394D-6D2D-46C7-8694-E926F7ABF142}" sibTransId="{4D0D9244-153D-487E-907A-26D53B70353B}"/>
    <dgm:cxn modelId="{967B82F9-DA66-451F-AFE0-733A947DAE69}" type="presParOf" srcId="{2C0719BE-7B4A-4E1C-9300-9AA031F6B471}" destId="{A63FA247-54A7-4F29-9B07-4FCA7FA178C0}" srcOrd="0" destOrd="0" presId="urn:microsoft.com/office/officeart/2005/8/layout/vList2"/>
    <dgm:cxn modelId="{CCC868D3-79C1-4C68-94EC-6E000917AD50}" type="presParOf" srcId="{2C0719BE-7B4A-4E1C-9300-9AA031F6B471}" destId="{1661F483-6C4F-4705-BFF8-265D533E98B3}" srcOrd="1" destOrd="0" presId="urn:microsoft.com/office/officeart/2005/8/layout/vList2"/>
    <dgm:cxn modelId="{0D1FA728-6123-4619-891F-74BE5A0C1200}" type="presParOf" srcId="{2C0719BE-7B4A-4E1C-9300-9AA031F6B471}" destId="{10C139AA-6F95-424D-B6D6-102163A0ECA1}" srcOrd="2" destOrd="0" presId="urn:microsoft.com/office/officeart/2005/8/layout/vList2"/>
    <dgm:cxn modelId="{894A3D07-E1B1-4718-851E-D4E7E8B5679F}" type="presParOf" srcId="{2C0719BE-7B4A-4E1C-9300-9AA031F6B471}" destId="{DFDC0EDD-6339-4618-B292-314B69C695CF}" srcOrd="3" destOrd="0" presId="urn:microsoft.com/office/officeart/2005/8/layout/vList2"/>
    <dgm:cxn modelId="{B3EDFA37-8204-4432-8EFA-F8D282FE078E}" type="presParOf" srcId="{2C0719BE-7B4A-4E1C-9300-9AA031F6B471}" destId="{9CD64D43-9787-4770-B520-91985D53D0AB}" srcOrd="4" destOrd="0" presId="urn:microsoft.com/office/officeart/2005/8/layout/vList2"/>
    <dgm:cxn modelId="{72B4E32D-DF7C-46C8-A534-54B5E7738B1A}" type="presParOf" srcId="{2C0719BE-7B4A-4E1C-9300-9AA031F6B471}" destId="{6F8AA9F4-2EA8-4BAA-BFB4-C3ADE966FA1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3441B53-2D2A-47E3-B3EB-58686EDF8D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9409D-97A6-44C7-8D8E-3B731350AF26}">
      <dgm:prSet/>
      <dgm:spPr/>
      <dgm:t>
        <a:bodyPr/>
        <a:lstStyle/>
        <a:p>
          <a:pPr rtl="0"/>
          <a:r>
            <a:rPr lang="en-US" b="1" dirty="0" smtClean="0"/>
            <a:t>Skin</a:t>
          </a:r>
          <a:endParaRPr lang="en-US" dirty="0"/>
        </a:p>
      </dgm:t>
    </dgm:pt>
    <dgm:pt modelId="{083EA438-07B7-4625-AFD4-2F585FACABF5}" type="parTrans" cxnId="{3E231948-B9AF-4F0F-B860-5AABE4140FB4}">
      <dgm:prSet/>
      <dgm:spPr/>
      <dgm:t>
        <a:bodyPr/>
        <a:lstStyle/>
        <a:p>
          <a:endParaRPr lang="en-US"/>
        </a:p>
      </dgm:t>
    </dgm:pt>
    <dgm:pt modelId="{DA84210C-3439-424E-8BB6-0BB3D630FC07}" type="sibTrans" cxnId="{3E231948-B9AF-4F0F-B860-5AABE4140FB4}">
      <dgm:prSet/>
      <dgm:spPr/>
      <dgm:t>
        <a:bodyPr/>
        <a:lstStyle/>
        <a:p>
          <a:endParaRPr lang="en-US"/>
        </a:p>
      </dgm:t>
    </dgm:pt>
    <dgm:pt modelId="{31EF54D2-9DEB-4F64-BA70-1AE7CAD210D8}">
      <dgm:prSet/>
      <dgm:spPr/>
      <dgm:t>
        <a:bodyPr/>
        <a:lstStyle/>
        <a:p>
          <a:pPr rtl="0"/>
          <a:r>
            <a:rPr lang="en-US" dirty="0" smtClean="0"/>
            <a:t>drip marks</a:t>
          </a:r>
          <a:endParaRPr lang="en-US" dirty="0"/>
        </a:p>
      </dgm:t>
    </dgm:pt>
    <dgm:pt modelId="{F26B2443-ED4F-49CB-A7E5-2ED0EF0CFB8E}" type="parTrans" cxnId="{832BB837-B0DC-425D-BE9C-9DFB51955866}">
      <dgm:prSet/>
      <dgm:spPr/>
      <dgm:t>
        <a:bodyPr/>
        <a:lstStyle/>
        <a:p>
          <a:endParaRPr lang="en-US"/>
        </a:p>
      </dgm:t>
    </dgm:pt>
    <dgm:pt modelId="{CBF5EE9C-5E3E-409D-8575-3CEDC4596A62}" type="sibTrans" cxnId="{832BB837-B0DC-425D-BE9C-9DFB51955866}">
      <dgm:prSet/>
      <dgm:spPr/>
      <dgm:t>
        <a:bodyPr/>
        <a:lstStyle/>
        <a:p>
          <a:endParaRPr lang="en-US"/>
        </a:p>
      </dgm:t>
    </dgm:pt>
    <dgm:pt modelId="{F12D4983-9CAD-4A0B-B014-55082622B00A}">
      <dgm:prSet/>
      <dgm:spPr/>
      <dgm:t>
        <a:bodyPr/>
        <a:lstStyle/>
        <a:p>
          <a:pPr rtl="0"/>
          <a:r>
            <a:rPr lang="en-US" dirty="0" smtClean="0"/>
            <a:t>splash marks</a:t>
          </a:r>
          <a:endParaRPr lang="en-US" dirty="0"/>
        </a:p>
      </dgm:t>
    </dgm:pt>
    <dgm:pt modelId="{79283298-CD0E-47D5-B6B9-64BE150F3FB8}" type="parTrans" cxnId="{92A8AC4C-4204-47A4-B45C-5E427139DD76}">
      <dgm:prSet/>
      <dgm:spPr/>
      <dgm:t>
        <a:bodyPr/>
        <a:lstStyle/>
        <a:p>
          <a:endParaRPr lang="en-US"/>
        </a:p>
      </dgm:t>
    </dgm:pt>
    <dgm:pt modelId="{DF545314-4623-42BE-BB99-E1886E693475}" type="sibTrans" cxnId="{92A8AC4C-4204-47A4-B45C-5E427139DD76}">
      <dgm:prSet/>
      <dgm:spPr/>
      <dgm:t>
        <a:bodyPr/>
        <a:lstStyle/>
        <a:p>
          <a:endParaRPr lang="en-US"/>
        </a:p>
      </dgm:t>
    </dgm:pt>
    <dgm:pt modelId="{BC7A7F71-2122-42BC-A2B9-AA0F5C903ADF}">
      <dgm:prSet/>
      <dgm:spPr/>
      <dgm:t>
        <a:bodyPr/>
        <a:lstStyle/>
        <a:p>
          <a:pPr rtl="0"/>
          <a:r>
            <a:rPr lang="en-US" dirty="0" smtClean="0"/>
            <a:t>deeper burns in clothed areas</a:t>
          </a:r>
          <a:endParaRPr lang="en-US" dirty="0"/>
        </a:p>
      </dgm:t>
    </dgm:pt>
    <dgm:pt modelId="{3A63CFBF-9F0A-4067-B424-3A360826EE13}" type="parTrans" cxnId="{376D9B37-54D9-48D4-94E4-AED74B1E5B98}">
      <dgm:prSet/>
      <dgm:spPr/>
      <dgm:t>
        <a:bodyPr/>
        <a:lstStyle/>
        <a:p>
          <a:endParaRPr lang="en-US"/>
        </a:p>
      </dgm:t>
    </dgm:pt>
    <dgm:pt modelId="{804BEABC-DE9D-4403-9EF5-BE11796543F9}" type="sibTrans" cxnId="{376D9B37-54D9-48D4-94E4-AED74B1E5B98}">
      <dgm:prSet/>
      <dgm:spPr/>
      <dgm:t>
        <a:bodyPr/>
        <a:lstStyle/>
        <a:p>
          <a:endParaRPr lang="en-US"/>
        </a:p>
      </dgm:t>
    </dgm:pt>
    <dgm:pt modelId="{4D13EA53-BDE1-4299-A907-AD99179A49D3}">
      <dgm:prSet/>
      <dgm:spPr/>
      <dgm:t>
        <a:bodyPr/>
        <a:lstStyle/>
        <a:p>
          <a:pPr rtl="0"/>
          <a:r>
            <a:rPr lang="en-US" dirty="0" smtClean="0"/>
            <a:t>severity uniform</a:t>
          </a:r>
          <a:endParaRPr lang="en-US" dirty="0"/>
        </a:p>
      </dgm:t>
    </dgm:pt>
    <dgm:pt modelId="{841C48B9-6356-43C3-83DE-BE21F9714DBB}" type="parTrans" cxnId="{B2C048FC-C745-41D9-80A6-1663C0F372C5}">
      <dgm:prSet/>
      <dgm:spPr/>
      <dgm:t>
        <a:bodyPr/>
        <a:lstStyle/>
        <a:p>
          <a:endParaRPr lang="en-US"/>
        </a:p>
      </dgm:t>
    </dgm:pt>
    <dgm:pt modelId="{756BF7DE-6CC8-4070-8212-AF2533223253}" type="sibTrans" cxnId="{B2C048FC-C745-41D9-80A6-1663C0F372C5}">
      <dgm:prSet/>
      <dgm:spPr/>
      <dgm:t>
        <a:bodyPr/>
        <a:lstStyle/>
        <a:p>
          <a:endParaRPr lang="en-US"/>
        </a:p>
      </dgm:t>
    </dgm:pt>
    <dgm:pt modelId="{E834B2A6-D3D0-4C76-A541-96022B89324F}">
      <dgm:prSet/>
      <dgm:spPr/>
      <dgm:t>
        <a:bodyPr/>
        <a:lstStyle/>
        <a:p>
          <a:pPr rtl="0"/>
          <a:endParaRPr lang="en-US" dirty="0"/>
        </a:p>
      </dgm:t>
    </dgm:pt>
    <dgm:pt modelId="{7E7F0155-255A-4D1B-909F-140268CA7289}" type="parTrans" cxnId="{F86BEC59-6A15-4044-82AD-E28B212AB961}">
      <dgm:prSet/>
      <dgm:spPr/>
      <dgm:t>
        <a:bodyPr/>
        <a:lstStyle/>
        <a:p>
          <a:endParaRPr lang="en-US"/>
        </a:p>
      </dgm:t>
    </dgm:pt>
    <dgm:pt modelId="{0D84BEC3-7E86-4D26-AC8E-C3629FEB2404}" type="sibTrans" cxnId="{F86BEC59-6A15-4044-82AD-E28B212AB961}">
      <dgm:prSet/>
      <dgm:spPr/>
      <dgm:t>
        <a:bodyPr/>
        <a:lstStyle/>
        <a:p>
          <a:endParaRPr lang="en-US"/>
        </a:p>
      </dgm:t>
    </dgm:pt>
    <dgm:pt modelId="{298AA3B7-8F37-4DBD-8234-B0C5EE53D226}" type="pres">
      <dgm:prSet presAssocID="{B3441B53-2D2A-47E3-B3EB-58686EDF8D4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FFDC8E-EB5A-40E6-B8F2-0C39C0C1B02D}" type="pres">
      <dgm:prSet presAssocID="{C3E9409D-97A6-44C7-8D8E-3B731350AF26}" presName="parentText" presStyleLbl="node1" presStyleIdx="0" presStyleCnt="1" custLinFactNeighborY="4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DB390-1F12-4E56-9C71-5E6DAE7B6682}" type="pres">
      <dgm:prSet presAssocID="{C3E9409D-97A6-44C7-8D8E-3B731350AF2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93147D-4374-407A-89EA-2AC3F447FFF1}" type="presOf" srcId="{F12D4983-9CAD-4A0B-B014-55082622B00A}" destId="{4C6DB390-1F12-4E56-9C71-5E6DAE7B6682}" srcOrd="0" destOrd="1" presId="urn:microsoft.com/office/officeart/2005/8/layout/vList2"/>
    <dgm:cxn modelId="{376D9B37-54D9-48D4-94E4-AED74B1E5B98}" srcId="{C3E9409D-97A6-44C7-8D8E-3B731350AF26}" destId="{BC7A7F71-2122-42BC-A2B9-AA0F5C903ADF}" srcOrd="2" destOrd="0" parTransId="{3A63CFBF-9F0A-4067-B424-3A360826EE13}" sibTransId="{804BEABC-DE9D-4403-9EF5-BE11796543F9}"/>
    <dgm:cxn modelId="{3E231948-B9AF-4F0F-B860-5AABE4140FB4}" srcId="{B3441B53-2D2A-47E3-B3EB-58686EDF8D43}" destId="{C3E9409D-97A6-44C7-8D8E-3B731350AF26}" srcOrd="0" destOrd="0" parTransId="{083EA438-07B7-4625-AFD4-2F585FACABF5}" sibTransId="{DA84210C-3439-424E-8BB6-0BB3D630FC07}"/>
    <dgm:cxn modelId="{C67949AF-6AD1-4DAB-BCF4-7AFF1CA20F6B}" type="presOf" srcId="{B3441B53-2D2A-47E3-B3EB-58686EDF8D43}" destId="{298AA3B7-8F37-4DBD-8234-B0C5EE53D226}" srcOrd="0" destOrd="0" presId="urn:microsoft.com/office/officeart/2005/8/layout/vList2"/>
    <dgm:cxn modelId="{88B518A6-18FA-48F1-B385-326A9BC05CB9}" type="presOf" srcId="{4D13EA53-BDE1-4299-A907-AD99179A49D3}" destId="{4C6DB390-1F12-4E56-9C71-5E6DAE7B6682}" srcOrd="0" destOrd="3" presId="urn:microsoft.com/office/officeart/2005/8/layout/vList2"/>
    <dgm:cxn modelId="{92A8AC4C-4204-47A4-B45C-5E427139DD76}" srcId="{C3E9409D-97A6-44C7-8D8E-3B731350AF26}" destId="{F12D4983-9CAD-4A0B-B014-55082622B00A}" srcOrd="1" destOrd="0" parTransId="{79283298-CD0E-47D5-B6B9-64BE150F3FB8}" sibTransId="{DF545314-4623-42BE-BB99-E1886E693475}"/>
    <dgm:cxn modelId="{B2C048FC-C745-41D9-80A6-1663C0F372C5}" srcId="{C3E9409D-97A6-44C7-8D8E-3B731350AF26}" destId="{4D13EA53-BDE1-4299-A907-AD99179A49D3}" srcOrd="3" destOrd="0" parTransId="{841C48B9-6356-43C3-83DE-BE21F9714DBB}" sibTransId="{756BF7DE-6CC8-4070-8212-AF2533223253}"/>
    <dgm:cxn modelId="{832BB837-B0DC-425D-BE9C-9DFB51955866}" srcId="{C3E9409D-97A6-44C7-8D8E-3B731350AF26}" destId="{31EF54D2-9DEB-4F64-BA70-1AE7CAD210D8}" srcOrd="0" destOrd="0" parTransId="{F26B2443-ED4F-49CB-A7E5-2ED0EF0CFB8E}" sibTransId="{CBF5EE9C-5E3E-409D-8575-3CEDC4596A62}"/>
    <dgm:cxn modelId="{EFE11EE7-7FCA-4A5A-A57F-498E6A67E5F8}" type="presOf" srcId="{C3E9409D-97A6-44C7-8D8E-3B731350AF26}" destId="{BDFFDC8E-EB5A-40E6-B8F2-0C39C0C1B02D}" srcOrd="0" destOrd="0" presId="urn:microsoft.com/office/officeart/2005/8/layout/vList2"/>
    <dgm:cxn modelId="{2B691F8B-BD8E-4CB5-A510-D0F9EA7C81B7}" type="presOf" srcId="{31EF54D2-9DEB-4F64-BA70-1AE7CAD210D8}" destId="{4C6DB390-1F12-4E56-9C71-5E6DAE7B6682}" srcOrd="0" destOrd="0" presId="urn:microsoft.com/office/officeart/2005/8/layout/vList2"/>
    <dgm:cxn modelId="{F86BEC59-6A15-4044-82AD-E28B212AB961}" srcId="{C3E9409D-97A6-44C7-8D8E-3B731350AF26}" destId="{E834B2A6-D3D0-4C76-A541-96022B89324F}" srcOrd="4" destOrd="0" parTransId="{7E7F0155-255A-4D1B-909F-140268CA7289}" sibTransId="{0D84BEC3-7E86-4D26-AC8E-C3629FEB2404}"/>
    <dgm:cxn modelId="{29D1A5E0-11FA-41C1-95CA-973B2585A373}" type="presOf" srcId="{E834B2A6-D3D0-4C76-A541-96022B89324F}" destId="{4C6DB390-1F12-4E56-9C71-5E6DAE7B6682}" srcOrd="0" destOrd="4" presId="urn:microsoft.com/office/officeart/2005/8/layout/vList2"/>
    <dgm:cxn modelId="{668A5BED-37AA-4E7D-973C-80F75E60E582}" type="presOf" srcId="{BC7A7F71-2122-42BC-A2B9-AA0F5C903ADF}" destId="{4C6DB390-1F12-4E56-9C71-5E6DAE7B6682}" srcOrd="0" destOrd="2" presId="urn:microsoft.com/office/officeart/2005/8/layout/vList2"/>
    <dgm:cxn modelId="{07A302A3-D43C-41C5-BCBE-FCEB26242B13}" type="presParOf" srcId="{298AA3B7-8F37-4DBD-8234-B0C5EE53D226}" destId="{BDFFDC8E-EB5A-40E6-B8F2-0C39C0C1B02D}" srcOrd="0" destOrd="0" presId="urn:microsoft.com/office/officeart/2005/8/layout/vList2"/>
    <dgm:cxn modelId="{8CCC17CF-BF0C-493A-8E33-E750A5C435F4}" type="presParOf" srcId="{298AA3B7-8F37-4DBD-8234-B0C5EE53D226}" destId="{4C6DB390-1F12-4E56-9C71-5E6DAE7B668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3441B53-2D2A-47E3-B3EB-58686EDF8D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9409D-97A6-44C7-8D8E-3B731350AF26}">
      <dgm:prSet/>
      <dgm:spPr/>
      <dgm:t>
        <a:bodyPr/>
        <a:lstStyle/>
        <a:p>
          <a:pPr rtl="0"/>
          <a:r>
            <a:rPr lang="en-US" b="1" dirty="0" smtClean="0"/>
            <a:t>Skin</a:t>
          </a:r>
          <a:endParaRPr lang="en-US" dirty="0"/>
        </a:p>
      </dgm:t>
    </dgm:pt>
    <dgm:pt modelId="{083EA438-07B7-4625-AFD4-2F585FACABF5}" type="parTrans" cxnId="{3E231948-B9AF-4F0F-B860-5AABE4140FB4}">
      <dgm:prSet/>
      <dgm:spPr/>
      <dgm:t>
        <a:bodyPr/>
        <a:lstStyle/>
        <a:p>
          <a:endParaRPr lang="en-US"/>
        </a:p>
      </dgm:t>
    </dgm:pt>
    <dgm:pt modelId="{DA84210C-3439-424E-8BB6-0BB3D630FC07}" type="sibTrans" cxnId="{3E231948-B9AF-4F0F-B860-5AABE4140FB4}">
      <dgm:prSet/>
      <dgm:spPr/>
      <dgm:t>
        <a:bodyPr/>
        <a:lstStyle/>
        <a:p>
          <a:endParaRPr lang="en-US"/>
        </a:p>
      </dgm:t>
    </dgm:pt>
    <dgm:pt modelId="{31EF54D2-9DEB-4F64-BA70-1AE7CAD210D8}">
      <dgm:prSet/>
      <dgm:spPr/>
      <dgm:t>
        <a:bodyPr/>
        <a:lstStyle/>
        <a:p>
          <a:pPr rtl="0"/>
          <a:r>
            <a:rPr lang="en-US" dirty="0" smtClean="0"/>
            <a:t>heal with granulation tissue</a:t>
          </a:r>
          <a:endParaRPr lang="en-US" dirty="0"/>
        </a:p>
      </dgm:t>
    </dgm:pt>
    <dgm:pt modelId="{F26B2443-ED4F-49CB-A7E5-2ED0EF0CFB8E}" type="parTrans" cxnId="{832BB837-B0DC-425D-BE9C-9DFB51955866}">
      <dgm:prSet/>
      <dgm:spPr/>
      <dgm:t>
        <a:bodyPr/>
        <a:lstStyle/>
        <a:p>
          <a:endParaRPr lang="en-US"/>
        </a:p>
      </dgm:t>
    </dgm:pt>
    <dgm:pt modelId="{CBF5EE9C-5E3E-409D-8575-3CEDC4596A62}" type="sibTrans" cxnId="{832BB837-B0DC-425D-BE9C-9DFB51955866}">
      <dgm:prSet/>
      <dgm:spPr/>
      <dgm:t>
        <a:bodyPr/>
        <a:lstStyle/>
        <a:p>
          <a:endParaRPr lang="en-US"/>
        </a:p>
      </dgm:t>
    </dgm:pt>
    <dgm:pt modelId="{E2BF32B3-1C3B-427C-86AA-0E80A2D3D9DF}">
      <dgm:prSet/>
      <dgm:spPr/>
      <dgm:t>
        <a:bodyPr/>
        <a:lstStyle/>
        <a:p>
          <a:r>
            <a:rPr lang="en-US" dirty="0" smtClean="0"/>
            <a:t>scar formation with contracture</a:t>
          </a:r>
        </a:p>
      </dgm:t>
    </dgm:pt>
    <dgm:pt modelId="{E3CD050C-3436-446B-9E45-8608FEC45040}" type="parTrans" cxnId="{0F3FB830-0FE3-4210-9DF7-6B7919B0B047}">
      <dgm:prSet/>
      <dgm:spPr/>
      <dgm:t>
        <a:bodyPr/>
        <a:lstStyle/>
        <a:p>
          <a:endParaRPr lang="en-US"/>
        </a:p>
      </dgm:t>
    </dgm:pt>
    <dgm:pt modelId="{666DB3A2-2BEF-4328-B6B9-9782944ECEB2}" type="sibTrans" cxnId="{0F3FB830-0FE3-4210-9DF7-6B7919B0B047}">
      <dgm:prSet/>
      <dgm:spPr/>
      <dgm:t>
        <a:bodyPr/>
        <a:lstStyle/>
        <a:p>
          <a:endParaRPr lang="en-US"/>
        </a:p>
      </dgm:t>
    </dgm:pt>
    <dgm:pt modelId="{4C43E602-0306-4CB4-8C02-0B761C414635}">
      <dgm:prSet/>
      <dgm:spPr/>
      <dgm:t>
        <a:bodyPr/>
        <a:lstStyle/>
        <a:p>
          <a:r>
            <a:rPr lang="en-US" dirty="0" smtClean="0"/>
            <a:t>no singeing or blisters</a:t>
          </a:r>
          <a:endParaRPr lang="en-US" dirty="0"/>
        </a:p>
      </dgm:t>
    </dgm:pt>
    <dgm:pt modelId="{D1B2FAF0-15B3-4CE5-A431-2FFB92CEC766}" type="parTrans" cxnId="{D7150DCE-34A2-4E1D-9555-B2C636514419}">
      <dgm:prSet/>
      <dgm:spPr/>
      <dgm:t>
        <a:bodyPr/>
        <a:lstStyle/>
        <a:p>
          <a:endParaRPr lang="en-US"/>
        </a:p>
      </dgm:t>
    </dgm:pt>
    <dgm:pt modelId="{78BC1C9F-01A9-4EB7-B565-382DFF9B16ED}" type="sibTrans" cxnId="{D7150DCE-34A2-4E1D-9555-B2C636514419}">
      <dgm:prSet/>
      <dgm:spPr/>
      <dgm:t>
        <a:bodyPr/>
        <a:lstStyle/>
        <a:p>
          <a:endParaRPr lang="en-US"/>
        </a:p>
      </dgm:t>
    </dgm:pt>
    <dgm:pt modelId="{6ABEE636-9A9E-44AF-80CB-000ED9084316}">
      <dgm:prSet/>
      <dgm:spPr/>
      <dgm:t>
        <a:bodyPr/>
        <a:lstStyle/>
        <a:p>
          <a:r>
            <a:rPr lang="en-US" dirty="0" err="1" smtClean="0"/>
            <a:t>colour</a:t>
          </a:r>
          <a:r>
            <a:rPr lang="en-US" dirty="0" smtClean="0"/>
            <a:t> d/o type of acid	</a:t>
          </a:r>
          <a:endParaRPr lang="en-US" dirty="0"/>
        </a:p>
      </dgm:t>
    </dgm:pt>
    <dgm:pt modelId="{B33CF9B8-374C-4CD1-A41B-E6185ECD0110}" type="parTrans" cxnId="{905A70F5-9CD2-483F-A009-6247466CDD61}">
      <dgm:prSet/>
      <dgm:spPr/>
      <dgm:t>
        <a:bodyPr/>
        <a:lstStyle/>
        <a:p>
          <a:endParaRPr lang="en-US"/>
        </a:p>
      </dgm:t>
    </dgm:pt>
    <dgm:pt modelId="{648396D2-DB66-44FF-873E-31549740D331}" type="sibTrans" cxnId="{905A70F5-9CD2-483F-A009-6247466CDD61}">
      <dgm:prSet/>
      <dgm:spPr/>
      <dgm:t>
        <a:bodyPr/>
        <a:lstStyle/>
        <a:p>
          <a:endParaRPr lang="en-US"/>
        </a:p>
      </dgm:t>
    </dgm:pt>
    <dgm:pt modelId="{298AA3B7-8F37-4DBD-8234-B0C5EE53D226}" type="pres">
      <dgm:prSet presAssocID="{B3441B53-2D2A-47E3-B3EB-58686EDF8D4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FFDC8E-EB5A-40E6-B8F2-0C39C0C1B02D}" type="pres">
      <dgm:prSet presAssocID="{C3E9409D-97A6-44C7-8D8E-3B731350AF2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DB390-1F12-4E56-9C71-5E6DAE7B6682}" type="pres">
      <dgm:prSet presAssocID="{C3E9409D-97A6-44C7-8D8E-3B731350AF2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5A70F5-9CD2-483F-A009-6247466CDD61}" srcId="{C3E9409D-97A6-44C7-8D8E-3B731350AF26}" destId="{6ABEE636-9A9E-44AF-80CB-000ED9084316}" srcOrd="3" destOrd="0" parTransId="{B33CF9B8-374C-4CD1-A41B-E6185ECD0110}" sibTransId="{648396D2-DB66-44FF-873E-31549740D331}"/>
    <dgm:cxn modelId="{3E231948-B9AF-4F0F-B860-5AABE4140FB4}" srcId="{B3441B53-2D2A-47E3-B3EB-58686EDF8D43}" destId="{C3E9409D-97A6-44C7-8D8E-3B731350AF26}" srcOrd="0" destOrd="0" parTransId="{083EA438-07B7-4625-AFD4-2F585FACABF5}" sibTransId="{DA84210C-3439-424E-8BB6-0BB3D630FC07}"/>
    <dgm:cxn modelId="{D7150DCE-34A2-4E1D-9555-B2C636514419}" srcId="{C3E9409D-97A6-44C7-8D8E-3B731350AF26}" destId="{4C43E602-0306-4CB4-8C02-0B761C414635}" srcOrd="2" destOrd="0" parTransId="{D1B2FAF0-15B3-4CE5-A431-2FFB92CEC766}" sibTransId="{78BC1C9F-01A9-4EB7-B565-382DFF9B16ED}"/>
    <dgm:cxn modelId="{34D646CB-7268-4504-A2FE-7FBEF8791B1C}" type="presOf" srcId="{6ABEE636-9A9E-44AF-80CB-000ED9084316}" destId="{4C6DB390-1F12-4E56-9C71-5E6DAE7B6682}" srcOrd="0" destOrd="3" presId="urn:microsoft.com/office/officeart/2005/8/layout/vList2"/>
    <dgm:cxn modelId="{21A04B2F-E750-4B75-ACA5-C335B65C0F14}" type="presOf" srcId="{B3441B53-2D2A-47E3-B3EB-58686EDF8D43}" destId="{298AA3B7-8F37-4DBD-8234-B0C5EE53D226}" srcOrd="0" destOrd="0" presId="urn:microsoft.com/office/officeart/2005/8/layout/vList2"/>
    <dgm:cxn modelId="{B9453A0A-CA10-4146-85B5-E7F2A77155D1}" type="presOf" srcId="{31EF54D2-9DEB-4F64-BA70-1AE7CAD210D8}" destId="{4C6DB390-1F12-4E56-9C71-5E6DAE7B6682}" srcOrd="0" destOrd="0" presId="urn:microsoft.com/office/officeart/2005/8/layout/vList2"/>
    <dgm:cxn modelId="{EB5397E7-73D2-4EE2-91BD-8A74AE342B05}" type="presOf" srcId="{4C43E602-0306-4CB4-8C02-0B761C414635}" destId="{4C6DB390-1F12-4E56-9C71-5E6DAE7B6682}" srcOrd="0" destOrd="2" presId="urn:microsoft.com/office/officeart/2005/8/layout/vList2"/>
    <dgm:cxn modelId="{832BB837-B0DC-425D-BE9C-9DFB51955866}" srcId="{C3E9409D-97A6-44C7-8D8E-3B731350AF26}" destId="{31EF54D2-9DEB-4F64-BA70-1AE7CAD210D8}" srcOrd="0" destOrd="0" parTransId="{F26B2443-ED4F-49CB-A7E5-2ED0EF0CFB8E}" sibTransId="{CBF5EE9C-5E3E-409D-8575-3CEDC4596A62}"/>
    <dgm:cxn modelId="{0F3FB830-0FE3-4210-9DF7-6B7919B0B047}" srcId="{C3E9409D-97A6-44C7-8D8E-3B731350AF26}" destId="{E2BF32B3-1C3B-427C-86AA-0E80A2D3D9DF}" srcOrd="1" destOrd="0" parTransId="{E3CD050C-3436-446B-9E45-8608FEC45040}" sibTransId="{666DB3A2-2BEF-4328-B6B9-9782944ECEB2}"/>
    <dgm:cxn modelId="{C478515C-FF02-44F6-B396-1401553929E2}" type="presOf" srcId="{C3E9409D-97A6-44C7-8D8E-3B731350AF26}" destId="{BDFFDC8E-EB5A-40E6-B8F2-0C39C0C1B02D}" srcOrd="0" destOrd="0" presId="urn:microsoft.com/office/officeart/2005/8/layout/vList2"/>
    <dgm:cxn modelId="{2DA08EF6-3E34-4AB6-8387-6118DED49580}" type="presOf" srcId="{E2BF32B3-1C3B-427C-86AA-0E80A2D3D9DF}" destId="{4C6DB390-1F12-4E56-9C71-5E6DAE7B6682}" srcOrd="0" destOrd="1" presId="urn:microsoft.com/office/officeart/2005/8/layout/vList2"/>
    <dgm:cxn modelId="{4C756186-AC6E-4117-84A9-4AC3D5329216}" type="presParOf" srcId="{298AA3B7-8F37-4DBD-8234-B0C5EE53D226}" destId="{BDFFDC8E-EB5A-40E6-B8F2-0C39C0C1B02D}" srcOrd="0" destOrd="0" presId="urn:microsoft.com/office/officeart/2005/8/layout/vList2"/>
    <dgm:cxn modelId="{2BE2EC90-620E-402C-87A2-0855A7D4F80B}" type="presParOf" srcId="{298AA3B7-8F37-4DBD-8234-B0C5EE53D226}" destId="{4C6DB390-1F12-4E56-9C71-5E6DAE7B668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F2DD4FD-DE84-4AD1-976E-17E88D4C436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EE351D-7A6E-477C-AB5B-EB0708923DD0}">
      <dgm:prSet/>
      <dgm:spPr/>
      <dgm:t>
        <a:bodyPr/>
        <a:lstStyle/>
        <a:p>
          <a:pPr rtl="0"/>
          <a:r>
            <a:rPr lang="en-GB" dirty="0" smtClean="0"/>
            <a:t>Ingestion </a:t>
          </a:r>
          <a:endParaRPr lang="en-US" dirty="0"/>
        </a:p>
      </dgm:t>
    </dgm:pt>
    <dgm:pt modelId="{6764F364-E513-4C90-A7EC-02CA260A76C2}" type="parTrans" cxnId="{10BC1C51-FB28-476E-A471-ABAD90FB93A6}">
      <dgm:prSet/>
      <dgm:spPr/>
      <dgm:t>
        <a:bodyPr/>
        <a:lstStyle/>
        <a:p>
          <a:endParaRPr lang="en-US"/>
        </a:p>
      </dgm:t>
    </dgm:pt>
    <dgm:pt modelId="{7B61E200-BE18-47C1-8868-94B398594647}" type="sibTrans" cxnId="{10BC1C51-FB28-476E-A471-ABAD90FB93A6}">
      <dgm:prSet/>
      <dgm:spPr/>
      <dgm:t>
        <a:bodyPr/>
        <a:lstStyle/>
        <a:p>
          <a:endParaRPr lang="en-US"/>
        </a:p>
      </dgm:t>
    </dgm:pt>
    <dgm:pt modelId="{80E9E307-9119-4A2D-844E-0FE198139BC3}">
      <dgm:prSet/>
      <dgm:spPr/>
      <dgm:t>
        <a:bodyPr/>
        <a:lstStyle/>
        <a:p>
          <a:pPr rtl="0"/>
          <a:r>
            <a:rPr lang="en-GB" dirty="0" smtClean="0"/>
            <a:t>Spillage - on the exterior of the body </a:t>
          </a:r>
          <a:endParaRPr lang="en-US" dirty="0"/>
        </a:p>
      </dgm:t>
    </dgm:pt>
    <dgm:pt modelId="{55BCFC1A-77F9-4183-9680-3BAB7FB56D1B}" type="parTrans" cxnId="{62B88979-CF7D-40EF-AFC2-59F347E37D4B}">
      <dgm:prSet/>
      <dgm:spPr/>
      <dgm:t>
        <a:bodyPr/>
        <a:lstStyle/>
        <a:p>
          <a:endParaRPr lang="en-US"/>
        </a:p>
      </dgm:t>
    </dgm:pt>
    <dgm:pt modelId="{860D0869-C75A-464E-870E-1ECE73E64945}" type="sibTrans" cxnId="{62B88979-CF7D-40EF-AFC2-59F347E37D4B}">
      <dgm:prSet/>
      <dgm:spPr/>
      <dgm:t>
        <a:bodyPr/>
        <a:lstStyle/>
        <a:p>
          <a:endParaRPr lang="en-US"/>
        </a:p>
      </dgm:t>
    </dgm:pt>
    <dgm:pt modelId="{3C8E4885-CB6F-4511-9530-EA0E714EEEBE}">
      <dgm:prSet/>
      <dgm:spPr/>
      <dgm:t>
        <a:bodyPr/>
        <a:lstStyle/>
        <a:p>
          <a:pPr rtl="0"/>
          <a:r>
            <a:rPr lang="en-GB" dirty="0" smtClean="0"/>
            <a:t>Lips are burnt and trickle </a:t>
          </a:r>
          <a:endParaRPr lang="en-US" dirty="0"/>
        </a:p>
      </dgm:t>
    </dgm:pt>
    <dgm:pt modelId="{B102A816-7425-4448-9D00-B5FE9E6AB653}" type="parTrans" cxnId="{D4FFCFC5-1DAB-4467-BB17-7F090A2950F4}">
      <dgm:prSet/>
      <dgm:spPr/>
      <dgm:t>
        <a:bodyPr/>
        <a:lstStyle/>
        <a:p>
          <a:endParaRPr lang="en-US"/>
        </a:p>
      </dgm:t>
    </dgm:pt>
    <dgm:pt modelId="{288DBA5C-6ED6-47A0-901A-7E7568BAF308}" type="sibTrans" cxnId="{D4FFCFC5-1DAB-4467-BB17-7F090A2950F4}">
      <dgm:prSet/>
      <dgm:spPr/>
      <dgm:t>
        <a:bodyPr/>
        <a:lstStyle/>
        <a:p>
          <a:endParaRPr lang="en-US"/>
        </a:p>
      </dgm:t>
    </dgm:pt>
    <dgm:pt modelId="{35D2DC46-B399-4E76-BF7F-24C8CA50D673}">
      <dgm:prSet/>
      <dgm:spPr/>
      <dgm:t>
        <a:bodyPr/>
        <a:lstStyle/>
        <a:p>
          <a:pPr rtl="0"/>
          <a:r>
            <a:rPr lang="en-GB" dirty="0" smtClean="0"/>
            <a:t>splash marks may run from the mouth down the chin, neck and chest </a:t>
          </a:r>
          <a:endParaRPr lang="en-US" dirty="0"/>
        </a:p>
      </dgm:t>
    </dgm:pt>
    <dgm:pt modelId="{D48E7911-7912-40A8-ADA2-BB2F170A8534}" type="parTrans" cxnId="{408880BB-69E3-4E9B-A3A3-248643FD4CC7}">
      <dgm:prSet/>
      <dgm:spPr/>
      <dgm:t>
        <a:bodyPr/>
        <a:lstStyle/>
        <a:p>
          <a:endParaRPr lang="en-US"/>
        </a:p>
      </dgm:t>
    </dgm:pt>
    <dgm:pt modelId="{E42EFD0D-D2BC-44F8-B608-5298A1F9F998}" type="sibTrans" cxnId="{408880BB-69E3-4E9B-A3A3-248643FD4CC7}">
      <dgm:prSet/>
      <dgm:spPr/>
      <dgm:t>
        <a:bodyPr/>
        <a:lstStyle/>
        <a:p>
          <a:endParaRPr lang="en-US"/>
        </a:p>
      </dgm:t>
    </dgm:pt>
    <dgm:pt modelId="{A049152D-B61E-4BF2-98E8-E6C699BDD309}">
      <dgm:prSet/>
      <dgm:spPr/>
      <dgm:t>
        <a:bodyPr/>
        <a:lstStyle/>
        <a:p>
          <a:pPr rtl="0"/>
          <a:r>
            <a:rPr lang="en-GB" dirty="0" smtClean="0"/>
            <a:t>Shape of the container - Imprinted around the mouth</a:t>
          </a:r>
          <a:endParaRPr lang="en-US" dirty="0"/>
        </a:p>
      </dgm:t>
    </dgm:pt>
    <dgm:pt modelId="{C893693C-58D6-40E0-85D3-351BF53D6472}" type="parTrans" cxnId="{D90C2CCE-C3E3-4BEE-B085-69ED9EAD9D0E}">
      <dgm:prSet/>
      <dgm:spPr/>
      <dgm:t>
        <a:bodyPr/>
        <a:lstStyle/>
        <a:p>
          <a:endParaRPr lang="en-US"/>
        </a:p>
      </dgm:t>
    </dgm:pt>
    <dgm:pt modelId="{2F7DFA4A-226E-4AF0-86BE-9D059E363973}" type="sibTrans" cxnId="{D90C2CCE-C3E3-4BEE-B085-69ED9EAD9D0E}">
      <dgm:prSet/>
      <dgm:spPr/>
      <dgm:t>
        <a:bodyPr/>
        <a:lstStyle/>
        <a:p>
          <a:endParaRPr lang="en-US"/>
        </a:p>
      </dgm:t>
    </dgm:pt>
    <dgm:pt modelId="{4A712301-624A-416B-99BB-FEDEEB1F8E15}" type="pres">
      <dgm:prSet presAssocID="{CF2DD4FD-DE84-4AD1-976E-17E88D4C436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EADFE5-A465-4570-A331-6C8EEF9E7AF3}" type="pres">
      <dgm:prSet presAssocID="{47EE351D-7A6E-477C-AB5B-EB0708923DD0}" presName="parentText" presStyleLbl="node1" presStyleIdx="0" presStyleCnt="1" custLinFactNeighborY="-2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DF8F87-69A7-4C4F-9E02-B487AA11ECBD}" type="pres">
      <dgm:prSet presAssocID="{47EE351D-7A6E-477C-AB5B-EB0708923DD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C1C51-FB28-476E-A471-ABAD90FB93A6}" srcId="{CF2DD4FD-DE84-4AD1-976E-17E88D4C4363}" destId="{47EE351D-7A6E-477C-AB5B-EB0708923DD0}" srcOrd="0" destOrd="0" parTransId="{6764F364-E513-4C90-A7EC-02CA260A76C2}" sibTransId="{7B61E200-BE18-47C1-8868-94B398594647}"/>
    <dgm:cxn modelId="{D4FFCFC5-1DAB-4467-BB17-7F090A2950F4}" srcId="{47EE351D-7A6E-477C-AB5B-EB0708923DD0}" destId="{3C8E4885-CB6F-4511-9530-EA0E714EEEBE}" srcOrd="1" destOrd="0" parTransId="{B102A816-7425-4448-9D00-B5FE9E6AB653}" sibTransId="{288DBA5C-6ED6-47A0-901A-7E7568BAF308}"/>
    <dgm:cxn modelId="{F8BB089A-DEC5-4E7B-908A-6CA7C5F679EA}" type="presOf" srcId="{80E9E307-9119-4A2D-844E-0FE198139BC3}" destId="{29DF8F87-69A7-4C4F-9E02-B487AA11ECBD}" srcOrd="0" destOrd="0" presId="urn:microsoft.com/office/officeart/2005/8/layout/vList2"/>
    <dgm:cxn modelId="{F6A7C998-4455-4D5C-A6A6-72F7775CE70F}" type="presOf" srcId="{CF2DD4FD-DE84-4AD1-976E-17E88D4C4363}" destId="{4A712301-624A-416B-99BB-FEDEEB1F8E15}" srcOrd="0" destOrd="0" presId="urn:microsoft.com/office/officeart/2005/8/layout/vList2"/>
    <dgm:cxn modelId="{A69C01BD-2252-4F60-B744-F648A0A73117}" type="presOf" srcId="{A049152D-B61E-4BF2-98E8-E6C699BDD309}" destId="{29DF8F87-69A7-4C4F-9E02-B487AA11ECBD}" srcOrd="0" destOrd="3" presId="urn:microsoft.com/office/officeart/2005/8/layout/vList2"/>
    <dgm:cxn modelId="{57D765F7-1B97-4124-9E2C-549AA7FA5DC3}" type="presOf" srcId="{47EE351D-7A6E-477C-AB5B-EB0708923DD0}" destId="{4CEADFE5-A465-4570-A331-6C8EEF9E7AF3}" srcOrd="0" destOrd="0" presId="urn:microsoft.com/office/officeart/2005/8/layout/vList2"/>
    <dgm:cxn modelId="{D90C2CCE-C3E3-4BEE-B085-69ED9EAD9D0E}" srcId="{47EE351D-7A6E-477C-AB5B-EB0708923DD0}" destId="{A049152D-B61E-4BF2-98E8-E6C699BDD309}" srcOrd="3" destOrd="0" parTransId="{C893693C-58D6-40E0-85D3-351BF53D6472}" sibTransId="{2F7DFA4A-226E-4AF0-86BE-9D059E363973}"/>
    <dgm:cxn modelId="{9715FA47-E6E5-4F26-89C0-411C6B68C800}" type="presOf" srcId="{35D2DC46-B399-4E76-BF7F-24C8CA50D673}" destId="{29DF8F87-69A7-4C4F-9E02-B487AA11ECBD}" srcOrd="0" destOrd="2" presId="urn:microsoft.com/office/officeart/2005/8/layout/vList2"/>
    <dgm:cxn modelId="{62B88979-CF7D-40EF-AFC2-59F347E37D4B}" srcId="{47EE351D-7A6E-477C-AB5B-EB0708923DD0}" destId="{80E9E307-9119-4A2D-844E-0FE198139BC3}" srcOrd="0" destOrd="0" parTransId="{55BCFC1A-77F9-4183-9680-3BAB7FB56D1B}" sibTransId="{860D0869-C75A-464E-870E-1ECE73E64945}"/>
    <dgm:cxn modelId="{408880BB-69E3-4E9B-A3A3-248643FD4CC7}" srcId="{47EE351D-7A6E-477C-AB5B-EB0708923DD0}" destId="{35D2DC46-B399-4E76-BF7F-24C8CA50D673}" srcOrd="2" destOrd="0" parTransId="{D48E7911-7912-40A8-ADA2-BB2F170A8534}" sibTransId="{E42EFD0D-D2BC-44F8-B608-5298A1F9F998}"/>
    <dgm:cxn modelId="{89EB09B6-BE8D-44DA-8FDA-AFD13F8CB66B}" type="presOf" srcId="{3C8E4885-CB6F-4511-9530-EA0E714EEEBE}" destId="{29DF8F87-69A7-4C4F-9E02-B487AA11ECBD}" srcOrd="0" destOrd="1" presId="urn:microsoft.com/office/officeart/2005/8/layout/vList2"/>
    <dgm:cxn modelId="{27B5DC08-9970-455E-9797-6A61C76AA9CC}" type="presParOf" srcId="{4A712301-624A-416B-99BB-FEDEEB1F8E15}" destId="{4CEADFE5-A465-4570-A331-6C8EEF9E7AF3}" srcOrd="0" destOrd="0" presId="urn:microsoft.com/office/officeart/2005/8/layout/vList2"/>
    <dgm:cxn modelId="{2E0813BF-77A1-4B9C-87B6-5FA2A262D25B}" type="presParOf" srcId="{4A712301-624A-416B-99BB-FEDEEB1F8E15}" destId="{29DF8F87-69A7-4C4F-9E02-B487AA11ECB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F2DD4FD-DE84-4AD1-976E-17E88D4C436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EE351D-7A6E-477C-AB5B-EB0708923DD0}">
      <dgm:prSet/>
      <dgm:spPr/>
      <dgm:t>
        <a:bodyPr/>
        <a:lstStyle/>
        <a:p>
          <a:pPr rtl="0"/>
          <a:r>
            <a:rPr lang="en-GB" dirty="0" smtClean="0"/>
            <a:t>Ingestion </a:t>
          </a:r>
          <a:endParaRPr lang="en-US" dirty="0"/>
        </a:p>
      </dgm:t>
    </dgm:pt>
    <dgm:pt modelId="{6764F364-E513-4C90-A7EC-02CA260A76C2}" type="parTrans" cxnId="{10BC1C51-FB28-476E-A471-ABAD90FB93A6}">
      <dgm:prSet/>
      <dgm:spPr/>
      <dgm:t>
        <a:bodyPr/>
        <a:lstStyle/>
        <a:p>
          <a:endParaRPr lang="en-US"/>
        </a:p>
      </dgm:t>
    </dgm:pt>
    <dgm:pt modelId="{7B61E200-BE18-47C1-8868-94B398594647}" type="sibTrans" cxnId="{10BC1C51-FB28-476E-A471-ABAD90FB93A6}">
      <dgm:prSet/>
      <dgm:spPr/>
      <dgm:t>
        <a:bodyPr/>
        <a:lstStyle/>
        <a:p>
          <a:endParaRPr lang="en-US"/>
        </a:p>
      </dgm:t>
    </dgm:pt>
    <dgm:pt modelId="{80E9E307-9119-4A2D-844E-0FE198139BC3}">
      <dgm:prSet/>
      <dgm:spPr/>
      <dgm:t>
        <a:bodyPr/>
        <a:lstStyle/>
        <a:p>
          <a:pPr rtl="0"/>
          <a:r>
            <a:rPr lang="en-GB" altLang="zh-CN" dirty="0" err="1" smtClean="0">
              <a:ea typeface="SimSun" pitchFamily="2" charset="-122"/>
            </a:rPr>
            <a:t>Buccal</a:t>
          </a:r>
          <a:r>
            <a:rPr lang="en-GB" altLang="zh-CN" dirty="0" smtClean="0">
              <a:ea typeface="SimSun" pitchFamily="2" charset="-122"/>
            </a:rPr>
            <a:t> mucosa, pharynx, larynx  - eroded </a:t>
          </a:r>
          <a:endParaRPr lang="en-US" dirty="0"/>
        </a:p>
      </dgm:t>
    </dgm:pt>
    <dgm:pt modelId="{55BCFC1A-77F9-4183-9680-3BAB7FB56D1B}" type="parTrans" cxnId="{62B88979-CF7D-40EF-AFC2-59F347E37D4B}">
      <dgm:prSet/>
      <dgm:spPr/>
      <dgm:t>
        <a:bodyPr/>
        <a:lstStyle/>
        <a:p>
          <a:endParaRPr lang="en-US"/>
        </a:p>
      </dgm:t>
    </dgm:pt>
    <dgm:pt modelId="{860D0869-C75A-464E-870E-1ECE73E64945}" type="sibTrans" cxnId="{62B88979-CF7D-40EF-AFC2-59F347E37D4B}">
      <dgm:prSet/>
      <dgm:spPr/>
      <dgm:t>
        <a:bodyPr/>
        <a:lstStyle/>
        <a:p>
          <a:endParaRPr lang="en-US"/>
        </a:p>
      </dgm:t>
    </dgm:pt>
    <dgm:pt modelId="{FF6276A1-525A-4135-824C-FDB8E79B0A37}">
      <dgm:prSet/>
      <dgm:spPr/>
      <dgm:t>
        <a:bodyPr/>
        <a:lstStyle/>
        <a:p>
          <a:r>
            <a:rPr lang="en-GB" altLang="zh-CN" dirty="0" smtClean="0">
              <a:ea typeface="SimSun" pitchFamily="2" charset="-122"/>
            </a:rPr>
            <a:t>Tongue - swollen/ shrivelled</a:t>
          </a:r>
        </a:p>
      </dgm:t>
    </dgm:pt>
    <dgm:pt modelId="{4439AD9E-FC8B-40BB-ACBF-FE9CD9156543}" type="parTrans" cxnId="{64B883B3-E275-4451-9332-BB87B194627C}">
      <dgm:prSet/>
      <dgm:spPr/>
      <dgm:t>
        <a:bodyPr/>
        <a:lstStyle/>
        <a:p>
          <a:endParaRPr lang="en-US"/>
        </a:p>
      </dgm:t>
    </dgm:pt>
    <dgm:pt modelId="{F9930BFE-1C9C-4B4D-B226-12A112E26129}" type="sibTrans" cxnId="{64B883B3-E275-4451-9332-BB87B194627C}">
      <dgm:prSet/>
      <dgm:spPr/>
      <dgm:t>
        <a:bodyPr/>
        <a:lstStyle/>
        <a:p>
          <a:endParaRPr lang="en-US"/>
        </a:p>
      </dgm:t>
    </dgm:pt>
    <dgm:pt modelId="{E6137677-4193-4204-81CE-D2CA31C97FC4}">
      <dgm:prSet/>
      <dgm:spPr/>
      <dgm:t>
        <a:bodyPr/>
        <a:lstStyle/>
        <a:p>
          <a:r>
            <a:rPr lang="en-GB" altLang="zh-CN" dirty="0" smtClean="0">
              <a:ea typeface="SimSun" pitchFamily="2" charset="-122"/>
            </a:rPr>
            <a:t>Glottis - oedematous </a:t>
          </a:r>
        </a:p>
      </dgm:t>
    </dgm:pt>
    <dgm:pt modelId="{C2F6681B-E553-4D76-942F-E712527D5303}" type="parTrans" cxnId="{48B0220A-12AC-43BF-B7AD-AAFDDE67EB40}">
      <dgm:prSet/>
      <dgm:spPr/>
      <dgm:t>
        <a:bodyPr/>
        <a:lstStyle/>
        <a:p>
          <a:endParaRPr lang="en-US"/>
        </a:p>
      </dgm:t>
    </dgm:pt>
    <dgm:pt modelId="{FA37E8FD-5D6A-42C0-B5B4-955BC0BA5BFA}" type="sibTrans" cxnId="{48B0220A-12AC-43BF-B7AD-AAFDDE67EB40}">
      <dgm:prSet/>
      <dgm:spPr/>
      <dgm:t>
        <a:bodyPr/>
        <a:lstStyle/>
        <a:p>
          <a:endParaRPr lang="en-US"/>
        </a:p>
      </dgm:t>
    </dgm:pt>
    <dgm:pt modelId="{A245BE14-4781-4FE2-A239-81A34F57DD26}">
      <dgm:prSet/>
      <dgm:spPr/>
      <dgm:t>
        <a:bodyPr/>
        <a:lstStyle/>
        <a:p>
          <a:r>
            <a:rPr lang="en-GB" altLang="zh-CN" dirty="0" smtClean="0">
              <a:ea typeface="SimSun" pitchFamily="2" charset="-122"/>
            </a:rPr>
            <a:t>Lower oesophagus and stomach – burns/perforations</a:t>
          </a:r>
        </a:p>
      </dgm:t>
    </dgm:pt>
    <dgm:pt modelId="{5BBD8A5B-ECB7-4D35-B3CA-A6C38267CB8B}" type="parTrans" cxnId="{460F0EC9-1386-4160-A802-2B38E16877BA}">
      <dgm:prSet/>
      <dgm:spPr/>
      <dgm:t>
        <a:bodyPr/>
        <a:lstStyle/>
        <a:p>
          <a:endParaRPr lang="en-US"/>
        </a:p>
      </dgm:t>
    </dgm:pt>
    <dgm:pt modelId="{8CA90CF1-3C6F-4DB6-AF46-E687B4DBB6F7}" type="sibTrans" cxnId="{460F0EC9-1386-4160-A802-2B38E16877BA}">
      <dgm:prSet/>
      <dgm:spPr/>
      <dgm:t>
        <a:bodyPr/>
        <a:lstStyle/>
        <a:p>
          <a:endParaRPr lang="en-US"/>
        </a:p>
      </dgm:t>
    </dgm:pt>
    <dgm:pt modelId="{4A712301-624A-416B-99BB-FEDEEB1F8E15}" type="pres">
      <dgm:prSet presAssocID="{CF2DD4FD-DE84-4AD1-976E-17E88D4C436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EADFE5-A465-4570-A331-6C8EEF9E7AF3}" type="pres">
      <dgm:prSet presAssocID="{47EE351D-7A6E-477C-AB5B-EB0708923DD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DF8F87-69A7-4C4F-9E02-B487AA11ECBD}" type="pres">
      <dgm:prSet presAssocID="{47EE351D-7A6E-477C-AB5B-EB0708923DD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C1C51-FB28-476E-A471-ABAD90FB93A6}" srcId="{CF2DD4FD-DE84-4AD1-976E-17E88D4C4363}" destId="{47EE351D-7A6E-477C-AB5B-EB0708923DD0}" srcOrd="0" destOrd="0" parTransId="{6764F364-E513-4C90-A7EC-02CA260A76C2}" sibTransId="{7B61E200-BE18-47C1-8868-94B398594647}"/>
    <dgm:cxn modelId="{64B883B3-E275-4451-9332-BB87B194627C}" srcId="{47EE351D-7A6E-477C-AB5B-EB0708923DD0}" destId="{FF6276A1-525A-4135-824C-FDB8E79B0A37}" srcOrd="1" destOrd="0" parTransId="{4439AD9E-FC8B-40BB-ACBF-FE9CD9156543}" sibTransId="{F9930BFE-1C9C-4B4D-B226-12A112E26129}"/>
    <dgm:cxn modelId="{E5013E78-806D-4414-A83C-532892E53DF3}" type="presOf" srcId="{CF2DD4FD-DE84-4AD1-976E-17E88D4C4363}" destId="{4A712301-624A-416B-99BB-FEDEEB1F8E15}" srcOrd="0" destOrd="0" presId="urn:microsoft.com/office/officeart/2005/8/layout/vList2"/>
    <dgm:cxn modelId="{1A6D29D8-A6C0-4414-9023-2B6A5189F982}" type="presOf" srcId="{E6137677-4193-4204-81CE-D2CA31C97FC4}" destId="{29DF8F87-69A7-4C4F-9E02-B487AA11ECBD}" srcOrd="0" destOrd="2" presId="urn:microsoft.com/office/officeart/2005/8/layout/vList2"/>
    <dgm:cxn modelId="{FA316314-5185-4092-97A1-15C6FD45D4F4}" type="presOf" srcId="{47EE351D-7A6E-477C-AB5B-EB0708923DD0}" destId="{4CEADFE5-A465-4570-A331-6C8EEF9E7AF3}" srcOrd="0" destOrd="0" presId="urn:microsoft.com/office/officeart/2005/8/layout/vList2"/>
    <dgm:cxn modelId="{88FDC715-850A-4911-B6ED-EC6452D559B4}" type="presOf" srcId="{FF6276A1-525A-4135-824C-FDB8E79B0A37}" destId="{29DF8F87-69A7-4C4F-9E02-B487AA11ECBD}" srcOrd="0" destOrd="1" presId="urn:microsoft.com/office/officeart/2005/8/layout/vList2"/>
    <dgm:cxn modelId="{0D5A6EAE-878C-490F-BD7E-829A6813CCED}" type="presOf" srcId="{A245BE14-4781-4FE2-A239-81A34F57DD26}" destId="{29DF8F87-69A7-4C4F-9E02-B487AA11ECBD}" srcOrd="0" destOrd="3" presId="urn:microsoft.com/office/officeart/2005/8/layout/vList2"/>
    <dgm:cxn modelId="{460F0EC9-1386-4160-A802-2B38E16877BA}" srcId="{47EE351D-7A6E-477C-AB5B-EB0708923DD0}" destId="{A245BE14-4781-4FE2-A239-81A34F57DD26}" srcOrd="3" destOrd="0" parTransId="{5BBD8A5B-ECB7-4D35-B3CA-A6C38267CB8B}" sibTransId="{8CA90CF1-3C6F-4DB6-AF46-E687B4DBB6F7}"/>
    <dgm:cxn modelId="{62B88979-CF7D-40EF-AFC2-59F347E37D4B}" srcId="{47EE351D-7A6E-477C-AB5B-EB0708923DD0}" destId="{80E9E307-9119-4A2D-844E-0FE198139BC3}" srcOrd="0" destOrd="0" parTransId="{55BCFC1A-77F9-4183-9680-3BAB7FB56D1B}" sibTransId="{860D0869-C75A-464E-870E-1ECE73E64945}"/>
    <dgm:cxn modelId="{48B0220A-12AC-43BF-B7AD-AAFDDE67EB40}" srcId="{47EE351D-7A6E-477C-AB5B-EB0708923DD0}" destId="{E6137677-4193-4204-81CE-D2CA31C97FC4}" srcOrd="2" destOrd="0" parTransId="{C2F6681B-E553-4D76-942F-E712527D5303}" sibTransId="{FA37E8FD-5D6A-42C0-B5B4-955BC0BA5BFA}"/>
    <dgm:cxn modelId="{C021D39E-68F2-40B2-88F8-1BECC1C3A061}" type="presOf" srcId="{80E9E307-9119-4A2D-844E-0FE198139BC3}" destId="{29DF8F87-69A7-4C4F-9E02-B487AA11ECBD}" srcOrd="0" destOrd="0" presId="urn:microsoft.com/office/officeart/2005/8/layout/vList2"/>
    <dgm:cxn modelId="{EA330A42-CCB3-4E84-ADE1-821410AC7F34}" type="presParOf" srcId="{4A712301-624A-416B-99BB-FEDEEB1F8E15}" destId="{4CEADFE5-A465-4570-A331-6C8EEF9E7AF3}" srcOrd="0" destOrd="0" presId="urn:microsoft.com/office/officeart/2005/8/layout/vList2"/>
    <dgm:cxn modelId="{CA26B598-F38C-45B9-9739-99C8D42EF44E}" type="presParOf" srcId="{4A712301-624A-416B-99BB-FEDEEB1F8E15}" destId="{29DF8F87-69A7-4C4F-9E02-B487AA11ECB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FE86FBC-F39E-4814-9C78-A5E4905793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60E1CB-396F-4E63-BD28-120B72BA1B5B}">
      <dgm:prSet custT="1"/>
      <dgm:spPr/>
      <dgm:t>
        <a:bodyPr/>
        <a:lstStyle/>
        <a:p>
          <a:pPr rtl="0"/>
          <a:r>
            <a:rPr lang="en-GB" sz="4400" dirty="0" smtClean="0">
              <a:solidFill>
                <a:schemeClr val="bg1"/>
              </a:solidFill>
            </a:rPr>
            <a:t>Respiratory passages - burns</a:t>
          </a:r>
          <a:endParaRPr lang="en-US" sz="4400" dirty="0">
            <a:solidFill>
              <a:schemeClr val="bg1"/>
            </a:solidFill>
          </a:endParaRPr>
        </a:p>
      </dgm:t>
    </dgm:pt>
    <dgm:pt modelId="{9D141344-797A-4BF1-89E9-FCE079D88B17}" type="parTrans" cxnId="{853F362D-3A71-4128-BCF4-BADE1095876E}">
      <dgm:prSet/>
      <dgm:spPr/>
      <dgm:t>
        <a:bodyPr/>
        <a:lstStyle/>
        <a:p>
          <a:endParaRPr lang="en-US"/>
        </a:p>
      </dgm:t>
    </dgm:pt>
    <dgm:pt modelId="{D9166D23-B688-46EA-A597-2BCE22DD1EDC}" type="sibTrans" cxnId="{853F362D-3A71-4128-BCF4-BADE1095876E}">
      <dgm:prSet/>
      <dgm:spPr/>
      <dgm:t>
        <a:bodyPr/>
        <a:lstStyle/>
        <a:p>
          <a:endParaRPr lang="en-US"/>
        </a:p>
      </dgm:t>
    </dgm:pt>
    <dgm:pt modelId="{F8D13215-C533-4823-BCE2-1B8C03EDD67D}">
      <dgm:prSet custT="1"/>
      <dgm:spPr/>
      <dgm:t>
        <a:bodyPr/>
        <a:lstStyle/>
        <a:p>
          <a:pPr rtl="0"/>
          <a:r>
            <a:rPr lang="en-GB" sz="4400" dirty="0" smtClean="0">
              <a:solidFill>
                <a:schemeClr val="bg1"/>
              </a:solidFill>
            </a:rPr>
            <a:t>pulmonary oedema and haemorrhage </a:t>
          </a:r>
          <a:endParaRPr lang="en-US" sz="4400" dirty="0">
            <a:solidFill>
              <a:schemeClr val="bg1"/>
            </a:solidFill>
          </a:endParaRPr>
        </a:p>
      </dgm:t>
    </dgm:pt>
    <dgm:pt modelId="{55C23627-2791-404A-9409-BCEC423FD03B}" type="parTrans" cxnId="{7A97EC78-B569-4908-818A-E0AD5D0869BB}">
      <dgm:prSet/>
      <dgm:spPr/>
      <dgm:t>
        <a:bodyPr/>
        <a:lstStyle/>
        <a:p>
          <a:endParaRPr lang="en-US"/>
        </a:p>
      </dgm:t>
    </dgm:pt>
    <dgm:pt modelId="{ACEB64A9-C75D-472E-A5F2-69BBA5818FD0}" type="sibTrans" cxnId="{7A97EC78-B569-4908-818A-E0AD5D0869BB}">
      <dgm:prSet/>
      <dgm:spPr/>
      <dgm:t>
        <a:bodyPr/>
        <a:lstStyle/>
        <a:p>
          <a:endParaRPr lang="en-US"/>
        </a:p>
      </dgm:t>
    </dgm:pt>
    <dgm:pt modelId="{00044357-5121-4E17-81FB-2B36F8798FE2}" type="pres">
      <dgm:prSet presAssocID="{5FE86FBC-F39E-4814-9C78-A5E4905793F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4C0885-B9BA-4482-A9CC-412458FCC1CE}" type="pres">
      <dgm:prSet presAssocID="{4A60E1CB-396F-4E63-BD28-120B72BA1B5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77185D-C0D7-48ED-8B9A-09AAAA34FDC8}" type="pres">
      <dgm:prSet presAssocID="{D9166D23-B688-46EA-A597-2BCE22DD1EDC}" presName="spacer" presStyleCnt="0"/>
      <dgm:spPr/>
    </dgm:pt>
    <dgm:pt modelId="{A1AF29E7-9A0B-4418-8E12-ECD58C48D2AD}" type="pres">
      <dgm:prSet presAssocID="{F8D13215-C533-4823-BCE2-1B8C03EDD67D}" presName="parentText" presStyleLbl="node1" presStyleIdx="1" presStyleCnt="2" custLinFactY="11678" custLinFactNeighborX="-26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0CFF31-E40A-4390-AE4F-32AE20E1CA09}" type="presOf" srcId="{F8D13215-C533-4823-BCE2-1B8C03EDD67D}" destId="{A1AF29E7-9A0B-4418-8E12-ECD58C48D2AD}" srcOrd="0" destOrd="0" presId="urn:microsoft.com/office/officeart/2005/8/layout/vList2"/>
    <dgm:cxn modelId="{853F362D-3A71-4128-BCF4-BADE1095876E}" srcId="{5FE86FBC-F39E-4814-9C78-A5E4905793FF}" destId="{4A60E1CB-396F-4E63-BD28-120B72BA1B5B}" srcOrd="0" destOrd="0" parTransId="{9D141344-797A-4BF1-89E9-FCE079D88B17}" sibTransId="{D9166D23-B688-46EA-A597-2BCE22DD1EDC}"/>
    <dgm:cxn modelId="{7A97EC78-B569-4908-818A-E0AD5D0869BB}" srcId="{5FE86FBC-F39E-4814-9C78-A5E4905793FF}" destId="{F8D13215-C533-4823-BCE2-1B8C03EDD67D}" srcOrd="1" destOrd="0" parTransId="{55C23627-2791-404A-9409-BCEC423FD03B}" sibTransId="{ACEB64A9-C75D-472E-A5F2-69BBA5818FD0}"/>
    <dgm:cxn modelId="{2512FF8F-CEF6-4F31-935E-2309B182CF9B}" type="presOf" srcId="{5FE86FBC-F39E-4814-9C78-A5E4905793FF}" destId="{00044357-5121-4E17-81FB-2B36F8798FE2}" srcOrd="0" destOrd="0" presId="urn:microsoft.com/office/officeart/2005/8/layout/vList2"/>
    <dgm:cxn modelId="{2BCEB510-B811-42BF-905B-11ED3C17D403}" type="presOf" srcId="{4A60E1CB-396F-4E63-BD28-120B72BA1B5B}" destId="{504C0885-B9BA-4482-A9CC-412458FCC1CE}" srcOrd="0" destOrd="0" presId="urn:microsoft.com/office/officeart/2005/8/layout/vList2"/>
    <dgm:cxn modelId="{4D3C7847-8D15-4A56-BAEA-F19B1308662B}" type="presParOf" srcId="{00044357-5121-4E17-81FB-2B36F8798FE2}" destId="{504C0885-B9BA-4482-A9CC-412458FCC1CE}" srcOrd="0" destOrd="0" presId="urn:microsoft.com/office/officeart/2005/8/layout/vList2"/>
    <dgm:cxn modelId="{B06CD197-C4E8-4718-A932-37A4AB2D4B30}" type="presParOf" srcId="{00044357-5121-4E17-81FB-2B36F8798FE2}" destId="{2677185D-C0D7-48ED-8B9A-09AAAA34FDC8}" srcOrd="1" destOrd="0" presId="urn:microsoft.com/office/officeart/2005/8/layout/vList2"/>
    <dgm:cxn modelId="{25B68424-C1A1-4DA3-97FB-33647A0482C2}" type="presParOf" srcId="{00044357-5121-4E17-81FB-2B36F8798FE2}" destId="{A1AF29E7-9A0B-4418-8E12-ECD58C48D2A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0B50C87-85BA-4265-A271-CD17EFDF1A8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E48F16D-0CF3-41E4-85E5-BDF46E810F81}">
      <dgm:prSet/>
      <dgm:spPr/>
      <dgm:t>
        <a:bodyPr/>
        <a:lstStyle/>
        <a:p>
          <a:pPr rtl="0"/>
          <a:r>
            <a:rPr lang="en-GB" dirty="0" smtClean="0">
              <a:solidFill>
                <a:schemeClr val="tx1"/>
              </a:solidFill>
            </a:rPr>
            <a:t>Extensive burns</a:t>
          </a:r>
          <a:endParaRPr lang="en-US" dirty="0">
            <a:solidFill>
              <a:schemeClr val="tx1"/>
            </a:solidFill>
          </a:endParaRPr>
        </a:p>
      </dgm:t>
    </dgm:pt>
    <dgm:pt modelId="{94151A05-97F9-4F68-836F-9B77EB5DDC6A}" type="parTrans" cxnId="{AD465B9F-74A5-4171-941F-7BF735D75285}">
      <dgm:prSet/>
      <dgm:spPr/>
      <dgm:t>
        <a:bodyPr/>
        <a:lstStyle/>
        <a:p>
          <a:endParaRPr lang="en-US"/>
        </a:p>
      </dgm:t>
    </dgm:pt>
    <dgm:pt modelId="{80E55987-3AC9-4B3B-A9C8-9655792E8BA2}" type="sibTrans" cxnId="{AD465B9F-74A5-4171-941F-7BF735D75285}">
      <dgm:prSet/>
      <dgm:spPr/>
      <dgm:t>
        <a:bodyPr/>
        <a:lstStyle/>
        <a:p>
          <a:endParaRPr lang="en-US"/>
        </a:p>
      </dgm:t>
    </dgm:pt>
    <dgm:pt modelId="{0BF96C0D-289E-420E-9666-5B18BB32352D}">
      <dgm:prSet/>
      <dgm:spPr/>
      <dgm:t>
        <a:bodyPr/>
        <a:lstStyle/>
        <a:p>
          <a:pPr rtl="0"/>
          <a:r>
            <a:rPr lang="en-GB" dirty="0" smtClean="0">
              <a:solidFill>
                <a:schemeClr val="tx1"/>
              </a:solidFill>
            </a:rPr>
            <a:t>Severe pulmonary oedema and death</a:t>
          </a:r>
          <a:endParaRPr lang="en-US" dirty="0">
            <a:solidFill>
              <a:schemeClr val="tx1"/>
            </a:solidFill>
          </a:endParaRPr>
        </a:p>
      </dgm:t>
    </dgm:pt>
    <dgm:pt modelId="{0115E822-E672-4802-BD57-8725949AF4DC}" type="parTrans" cxnId="{5DDF3BAA-0652-4AFD-A11B-8FB4DEF2ECC2}">
      <dgm:prSet/>
      <dgm:spPr/>
      <dgm:t>
        <a:bodyPr/>
        <a:lstStyle/>
        <a:p>
          <a:endParaRPr lang="en-US"/>
        </a:p>
      </dgm:t>
    </dgm:pt>
    <dgm:pt modelId="{69180911-FB70-4938-BA8A-E62D959C69B7}" type="sibTrans" cxnId="{5DDF3BAA-0652-4AFD-A11B-8FB4DEF2ECC2}">
      <dgm:prSet/>
      <dgm:spPr/>
      <dgm:t>
        <a:bodyPr/>
        <a:lstStyle/>
        <a:p>
          <a:endParaRPr lang="en-US"/>
        </a:p>
      </dgm:t>
    </dgm:pt>
    <dgm:pt modelId="{8D41E649-CB85-47A5-AA86-6DA224642E2F}">
      <dgm:prSet/>
      <dgm:spPr/>
      <dgm:t>
        <a:bodyPr/>
        <a:lstStyle/>
        <a:p>
          <a:pPr rtl="0"/>
          <a:r>
            <a:rPr lang="en-GB" dirty="0" smtClean="0">
              <a:solidFill>
                <a:schemeClr val="tx1"/>
              </a:solidFill>
            </a:rPr>
            <a:t>Asphyxia due to laryngeal oedema</a:t>
          </a:r>
          <a:endParaRPr lang="en-US" dirty="0">
            <a:solidFill>
              <a:schemeClr val="tx1"/>
            </a:solidFill>
          </a:endParaRPr>
        </a:p>
      </dgm:t>
    </dgm:pt>
    <dgm:pt modelId="{B1706C55-17C1-48C1-9058-23C2DE6D845B}" type="parTrans" cxnId="{8ACDFE32-3918-40EB-AED4-469FCD5907B3}">
      <dgm:prSet/>
      <dgm:spPr/>
      <dgm:t>
        <a:bodyPr/>
        <a:lstStyle/>
        <a:p>
          <a:endParaRPr lang="en-US"/>
        </a:p>
      </dgm:t>
    </dgm:pt>
    <dgm:pt modelId="{6547A1D9-B0EA-4B20-8332-C1B906B09C08}" type="sibTrans" cxnId="{8ACDFE32-3918-40EB-AED4-469FCD5907B3}">
      <dgm:prSet/>
      <dgm:spPr/>
      <dgm:t>
        <a:bodyPr/>
        <a:lstStyle/>
        <a:p>
          <a:endParaRPr lang="en-US"/>
        </a:p>
      </dgm:t>
    </dgm:pt>
    <dgm:pt modelId="{23969436-2143-4B19-827F-B722B9D1104B}">
      <dgm:prSet/>
      <dgm:spPr/>
      <dgm:t>
        <a:bodyPr/>
        <a:lstStyle/>
        <a:p>
          <a:pPr rtl="0"/>
          <a:r>
            <a:rPr lang="en-GB" dirty="0" smtClean="0">
              <a:solidFill>
                <a:schemeClr val="tx1"/>
              </a:solidFill>
            </a:rPr>
            <a:t>Lung damage - bronchopneumonia </a:t>
          </a:r>
          <a:endParaRPr lang="en-US" dirty="0">
            <a:solidFill>
              <a:schemeClr val="tx1"/>
            </a:solidFill>
          </a:endParaRPr>
        </a:p>
      </dgm:t>
    </dgm:pt>
    <dgm:pt modelId="{FBCE0E60-EAC1-4FB3-A1F2-A72A8F72D81D}" type="parTrans" cxnId="{68A2CD75-F9CC-4F69-A6BF-B50A4248AC92}">
      <dgm:prSet/>
      <dgm:spPr/>
      <dgm:t>
        <a:bodyPr/>
        <a:lstStyle/>
        <a:p>
          <a:endParaRPr lang="en-US"/>
        </a:p>
      </dgm:t>
    </dgm:pt>
    <dgm:pt modelId="{7BC1D018-5393-48D7-97F4-506F9381E766}" type="sibTrans" cxnId="{68A2CD75-F9CC-4F69-A6BF-B50A4248AC92}">
      <dgm:prSet/>
      <dgm:spPr/>
      <dgm:t>
        <a:bodyPr/>
        <a:lstStyle/>
        <a:p>
          <a:endParaRPr lang="en-US"/>
        </a:p>
      </dgm:t>
    </dgm:pt>
    <dgm:pt modelId="{D22E73EE-EAC8-4283-89D3-641A530E172B}" type="pres">
      <dgm:prSet presAssocID="{F0B50C87-85BA-4265-A271-CD17EFDF1A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BD176C-089F-46AB-BBB2-57BA8916D699}" type="pres">
      <dgm:prSet presAssocID="{7E48F16D-0CF3-41E4-85E5-BDF46E810F81}" presName="parentText" presStyleLbl="node1" presStyleIdx="0" presStyleCnt="4" custLinFactNeighborY="5024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F2E10F-4456-47A0-8E49-D7D5B97AB55D}" type="pres">
      <dgm:prSet presAssocID="{80E55987-3AC9-4B3B-A9C8-9655792E8BA2}" presName="spacer" presStyleCnt="0"/>
      <dgm:spPr/>
    </dgm:pt>
    <dgm:pt modelId="{06F00F04-A23A-4C59-9E6A-80A609F04BDC}" type="pres">
      <dgm:prSet presAssocID="{0BF96C0D-289E-420E-9666-5B18BB32352D}" presName="parentText" presStyleLbl="node1" presStyleIdx="1" presStyleCnt="4" custLinFactY="1667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01F75-6121-44C3-BC7F-99AFD1C58066}" type="pres">
      <dgm:prSet presAssocID="{69180911-FB70-4938-BA8A-E62D959C69B7}" presName="spacer" presStyleCnt="0"/>
      <dgm:spPr/>
    </dgm:pt>
    <dgm:pt modelId="{D9F01002-0940-424E-9865-DCCFC27E1978}" type="pres">
      <dgm:prSet presAssocID="{8D41E649-CB85-47A5-AA86-6DA224642E2F}" presName="parentText" presStyleLbl="node1" presStyleIdx="2" presStyleCnt="4" custLinFactY="2368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A59163-47C9-4894-AB44-83D78A3463E8}" type="pres">
      <dgm:prSet presAssocID="{6547A1D9-B0EA-4B20-8332-C1B906B09C08}" presName="spacer" presStyleCnt="0"/>
      <dgm:spPr/>
    </dgm:pt>
    <dgm:pt modelId="{29C2F272-E88F-4C6D-BE30-82591AFCD708}" type="pres">
      <dgm:prSet presAssocID="{23969436-2143-4B19-827F-B722B9D1104B}" presName="parentText" presStyleLbl="node1" presStyleIdx="3" presStyleCnt="4" custLinFactY="3158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A2CD75-F9CC-4F69-A6BF-B50A4248AC92}" srcId="{F0B50C87-85BA-4265-A271-CD17EFDF1A81}" destId="{23969436-2143-4B19-827F-B722B9D1104B}" srcOrd="3" destOrd="0" parTransId="{FBCE0E60-EAC1-4FB3-A1F2-A72A8F72D81D}" sibTransId="{7BC1D018-5393-48D7-97F4-506F9381E766}"/>
    <dgm:cxn modelId="{5DDF3BAA-0652-4AFD-A11B-8FB4DEF2ECC2}" srcId="{F0B50C87-85BA-4265-A271-CD17EFDF1A81}" destId="{0BF96C0D-289E-420E-9666-5B18BB32352D}" srcOrd="1" destOrd="0" parTransId="{0115E822-E672-4802-BD57-8725949AF4DC}" sibTransId="{69180911-FB70-4938-BA8A-E62D959C69B7}"/>
    <dgm:cxn modelId="{0B8F3B47-33FD-4D07-8064-0F597ECD585E}" type="presOf" srcId="{8D41E649-CB85-47A5-AA86-6DA224642E2F}" destId="{D9F01002-0940-424E-9865-DCCFC27E1978}" srcOrd="0" destOrd="0" presId="urn:microsoft.com/office/officeart/2005/8/layout/vList2"/>
    <dgm:cxn modelId="{FDAB0766-5836-41B2-BF70-0897FBB94417}" type="presOf" srcId="{7E48F16D-0CF3-41E4-85E5-BDF46E810F81}" destId="{B9BD176C-089F-46AB-BBB2-57BA8916D699}" srcOrd="0" destOrd="0" presId="urn:microsoft.com/office/officeart/2005/8/layout/vList2"/>
    <dgm:cxn modelId="{E8F084B3-A2A6-44FB-8736-6D8298AFCA56}" type="presOf" srcId="{23969436-2143-4B19-827F-B722B9D1104B}" destId="{29C2F272-E88F-4C6D-BE30-82591AFCD708}" srcOrd="0" destOrd="0" presId="urn:microsoft.com/office/officeart/2005/8/layout/vList2"/>
    <dgm:cxn modelId="{AD465B9F-74A5-4171-941F-7BF735D75285}" srcId="{F0B50C87-85BA-4265-A271-CD17EFDF1A81}" destId="{7E48F16D-0CF3-41E4-85E5-BDF46E810F81}" srcOrd="0" destOrd="0" parTransId="{94151A05-97F9-4F68-836F-9B77EB5DDC6A}" sibTransId="{80E55987-3AC9-4B3B-A9C8-9655792E8BA2}"/>
    <dgm:cxn modelId="{8ACDFE32-3918-40EB-AED4-469FCD5907B3}" srcId="{F0B50C87-85BA-4265-A271-CD17EFDF1A81}" destId="{8D41E649-CB85-47A5-AA86-6DA224642E2F}" srcOrd="2" destOrd="0" parTransId="{B1706C55-17C1-48C1-9058-23C2DE6D845B}" sibTransId="{6547A1D9-B0EA-4B20-8332-C1B906B09C08}"/>
    <dgm:cxn modelId="{F2456A50-499F-403A-A8E7-CDC26E2F0EC3}" type="presOf" srcId="{0BF96C0D-289E-420E-9666-5B18BB32352D}" destId="{06F00F04-A23A-4C59-9E6A-80A609F04BDC}" srcOrd="0" destOrd="0" presId="urn:microsoft.com/office/officeart/2005/8/layout/vList2"/>
    <dgm:cxn modelId="{79D2AAC5-A5F1-4ECD-BB3D-6CF0DEC8FE8F}" type="presOf" srcId="{F0B50C87-85BA-4265-A271-CD17EFDF1A81}" destId="{D22E73EE-EAC8-4283-89D3-641A530E172B}" srcOrd="0" destOrd="0" presId="urn:microsoft.com/office/officeart/2005/8/layout/vList2"/>
    <dgm:cxn modelId="{AE8EC0A3-59A1-4171-9E4B-0019092243BB}" type="presParOf" srcId="{D22E73EE-EAC8-4283-89D3-641A530E172B}" destId="{B9BD176C-089F-46AB-BBB2-57BA8916D699}" srcOrd="0" destOrd="0" presId="urn:microsoft.com/office/officeart/2005/8/layout/vList2"/>
    <dgm:cxn modelId="{3ACE42A1-D4A7-4AFE-B8CA-A690DCF43B20}" type="presParOf" srcId="{D22E73EE-EAC8-4283-89D3-641A530E172B}" destId="{AEF2E10F-4456-47A0-8E49-D7D5B97AB55D}" srcOrd="1" destOrd="0" presId="urn:microsoft.com/office/officeart/2005/8/layout/vList2"/>
    <dgm:cxn modelId="{E3CB85AC-6BD5-4621-942D-591884EBD02D}" type="presParOf" srcId="{D22E73EE-EAC8-4283-89D3-641A530E172B}" destId="{06F00F04-A23A-4C59-9E6A-80A609F04BDC}" srcOrd="2" destOrd="0" presId="urn:microsoft.com/office/officeart/2005/8/layout/vList2"/>
    <dgm:cxn modelId="{1F6FF661-3D2C-4C9C-9DE5-2A897A760EE3}" type="presParOf" srcId="{D22E73EE-EAC8-4283-89D3-641A530E172B}" destId="{45701F75-6121-44C3-BC7F-99AFD1C58066}" srcOrd="3" destOrd="0" presId="urn:microsoft.com/office/officeart/2005/8/layout/vList2"/>
    <dgm:cxn modelId="{67101218-75AC-42EB-8D96-8CDB4A196E87}" type="presParOf" srcId="{D22E73EE-EAC8-4283-89D3-641A530E172B}" destId="{D9F01002-0940-424E-9865-DCCFC27E1978}" srcOrd="4" destOrd="0" presId="urn:microsoft.com/office/officeart/2005/8/layout/vList2"/>
    <dgm:cxn modelId="{21976F9A-200A-4B9F-A357-943398867689}" type="presParOf" srcId="{D22E73EE-EAC8-4283-89D3-641A530E172B}" destId="{C0A59163-47C9-4894-AB44-83D78A3463E8}" srcOrd="5" destOrd="0" presId="urn:microsoft.com/office/officeart/2005/8/layout/vList2"/>
    <dgm:cxn modelId="{31861780-943F-4740-9EB5-6165A2319D4A}" type="presParOf" srcId="{D22E73EE-EAC8-4283-89D3-641A530E172B}" destId="{29C2F272-E88F-4C6D-BE30-82591AFCD7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0D5D6BC-FCC8-465C-847C-89A98D8BCB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402909-744E-42D7-BAA9-77B41D9A8BB6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Perforation of stomach and oesophagus- peritonitis and </a:t>
          </a:r>
          <a:r>
            <a:rPr lang="en-GB" dirty="0" err="1" smtClean="0">
              <a:solidFill>
                <a:schemeClr val="bg1"/>
              </a:solidFill>
            </a:rPr>
            <a:t>mediastinitis</a:t>
          </a:r>
          <a:r>
            <a:rPr lang="en-GB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A8BB6FA7-AB60-4486-9E24-38751CB76D4C}" type="parTrans" cxnId="{625A09F1-CF0A-4033-BDB8-09328372A57A}">
      <dgm:prSet/>
      <dgm:spPr/>
      <dgm:t>
        <a:bodyPr/>
        <a:lstStyle/>
        <a:p>
          <a:endParaRPr lang="en-US"/>
        </a:p>
      </dgm:t>
    </dgm:pt>
    <dgm:pt modelId="{C2BBA8F8-11AC-4DE8-910F-520D7EA3EC7B}" type="sibTrans" cxnId="{625A09F1-CF0A-4033-BDB8-09328372A57A}">
      <dgm:prSet/>
      <dgm:spPr/>
      <dgm:t>
        <a:bodyPr/>
        <a:lstStyle/>
        <a:p>
          <a:endParaRPr lang="en-US"/>
        </a:p>
      </dgm:t>
    </dgm:pt>
    <dgm:pt modelId="{1B79B975-88DC-49E3-AEFF-A251A20938FA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Oesophageal damage causes strictures </a:t>
          </a:r>
          <a:endParaRPr lang="en-US" dirty="0">
            <a:solidFill>
              <a:schemeClr val="bg1"/>
            </a:solidFill>
          </a:endParaRPr>
        </a:p>
      </dgm:t>
    </dgm:pt>
    <dgm:pt modelId="{410D6F71-F0C8-4DC6-ABDC-5101656A0ED9}" type="parTrans" cxnId="{BD107FBE-62BF-4B9B-81B3-FE81A4E30772}">
      <dgm:prSet/>
      <dgm:spPr/>
      <dgm:t>
        <a:bodyPr/>
        <a:lstStyle/>
        <a:p>
          <a:endParaRPr lang="en-US"/>
        </a:p>
      </dgm:t>
    </dgm:pt>
    <dgm:pt modelId="{AF05F4F6-8FAC-4226-BAB4-A7DFE5D960BD}" type="sibTrans" cxnId="{BD107FBE-62BF-4B9B-81B3-FE81A4E30772}">
      <dgm:prSet/>
      <dgm:spPr/>
      <dgm:t>
        <a:bodyPr/>
        <a:lstStyle/>
        <a:p>
          <a:endParaRPr lang="en-US"/>
        </a:p>
      </dgm:t>
    </dgm:pt>
    <dgm:pt modelId="{A46A0F6F-DF3D-4E06-AE9C-5B869B4F6E76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Ingested corrosive can cause organ damage and death </a:t>
          </a:r>
          <a:endParaRPr lang="en-US" dirty="0">
            <a:solidFill>
              <a:schemeClr val="bg1"/>
            </a:solidFill>
          </a:endParaRPr>
        </a:p>
      </dgm:t>
    </dgm:pt>
    <dgm:pt modelId="{1F25DDC2-B417-4E95-8F59-4A2C80FBF5D0}" type="parTrans" cxnId="{D0D1B6BC-8161-4047-997D-A2993E1F0638}">
      <dgm:prSet/>
      <dgm:spPr/>
      <dgm:t>
        <a:bodyPr/>
        <a:lstStyle/>
        <a:p>
          <a:endParaRPr lang="en-US"/>
        </a:p>
      </dgm:t>
    </dgm:pt>
    <dgm:pt modelId="{773D44D1-8D90-4018-B7A3-9D92EC5E6968}" type="sibTrans" cxnId="{D0D1B6BC-8161-4047-997D-A2993E1F0638}">
      <dgm:prSet/>
      <dgm:spPr/>
      <dgm:t>
        <a:bodyPr/>
        <a:lstStyle/>
        <a:p>
          <a:endParaRPr lang="en-US"/>
        </a:p>
      </dgm:t>
    </dgm:pt>
    <dgm:pt modelId="{73D18336-3F67-4111-83DC-B238B03567C1}" type="pres">
      <dgm:prSet presAssocID="{30D5D6BC-FCC8-465C-847C-89A98D8BCB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C805EA-9E65-4CE2-A501-2BE273D28C83}" type="pres">
      <dgm:prSet presAssocID="{E6402909-744E-42D7-BAA9-77B41D9A8BB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8C3B28-BE66-4E34-9C01-8DA9CAC92771}" type="pres">
      <dgm:prSet presAssocID="{C2BBA8F8-11AC-4DE8-910F-520D7EA3EC7B}" presName="spacer" presStyleCnt="0"/>
      <dgm:spPr/>
    </dgm:pt>
    <dgm:pt modelId="{769959B3-84E7-4A14-B9A8-D901D32E0401}" type="pres">
      <dgm:prSet presAssocID="{1B79B975-88DC-49E3-AEFF-A251A20938FA}" presName="parentText" presStyleLbl="node1" presStyleIdx="1" presStyleCnt="3" custLinFactY="568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667254-AED1-46E6-83F3-FE1D6B03F56F}" type="pres">
      <dgm:prSet presAssocID="{AF05F4F6-8FAC-4226-BAB4-A7DFE5D960BD}" presName="spacer" presStyleCnt="0"/>
      <dgm:spPr/>
    </dgm:pt>
    <dgm:pt modelId="{26258346-BD47-427C-BCA1-1CADD51055F8}" type="pres">
      <dgm:prSet presAssocID="{A46A0F6F-DF3D-4E06-AE9C-5B869B4F6E76}" presName="parentText" presStyleLbl="node1" presStyleIdx="2" presStyleCnt="3" custLinFactY="12723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C14112-42A3-458B-BDEF-451FE3101A5A}" type="presOf" srcId="{E6402909-744E-42D7-BAA9-77B41D9A8BB6}" destId="{DEC805EA-9E65-4CE2-A501-2BE273D28C83}" srcOrd="0" destOrd="0" presId="urn:microsoft.com/office/officeart/2005/8/layout/vList2"/>
    <dgm:cxn modelId="{7C276C71-A98F-4FEA-9AE8-379421B7EAC6}" type="presOf" srcId="{1B79B975-88DC-49E3-AEFF-A251A20938FA}" destId="{769959B3-84E7-4A14-B9A8-D901D32E0401}" srcOrd="0" destOrd="0" presId="urn:microsoft.com/office/officeart/2005/8/layout/vList2"/>
    <dgm:cxn modelId="{C4B7A0B4-605C-46E9-A61E-100FC5F206D2}" type="presOf" srcId="{A46A0F6F-DF3D-4E06-AE9C-5B869B4F6E76}" destId="{26258346-BD47-427C-BCA1-1CADD51055F8}" srcOrd="0" destOrd="0" presId="urn:microsoft.com/office/officeart/2005/8/layout/vList2"/>
    <dgm:cxn modelId="{D0D1B6BC-8161-4047-997D-A2993E1F0638}" srcId="{30D5D6BC-FCC8-465C-847C-89A98D8BCB66}" destId="{A46A0F6F-DF3D-4E06-AE9C-5B869B4F6E76}" srcOrd="2" destOrd="0" parTransId="{1F25DDC2-B417-4E95-8F59-4A2C80FBF5D0}" sibTransId="{773D44D1-8D90-4018-B7A3-9D92EC5E6968}"/>
    <dgm:cxn modelId="{BD107FBE-62BF-4B9B-81B3-FE81A4E30772}" srcId="{30D5D6BC-FCC8-465C-847C-89A98D8BCB66}" destId="{1B79B975-88DC-49E3-AEFF-A251A20938FA}" srcOrd="1" destOrd="0" parTransId="{410D6F71-F0C8-4DC6-ABDC-5101656A0ED9}" sibTransId="{AF05F4F6-8FAC-4226-BAB4-A7DFE5D960BD}"/>
    <dgm:cxn modelId="{809ECA3F-93B1-41E0-8080-52181A0D26A3}" type="presOf" srcId="{30D5D6BC-FCC8-465C-847C-89A98D8BCB66}" destId="{73D18336-3F67-4111-83DC-B238B03567C1}" srcOrd="0" destOrd="0" presId="urn:microsoft.com/office/officeart/2005/8/layout/vList2"/>
    <dgm:cxn modelId="{625A09F1-CF0A-4033-BDB8-09328372A57A}" srcId="{30D5D6BC-FCC8-465C-847C-89A98D8BCB66}" destId="{E6402909-744E-42D7-BAA9-77B41D9A8BB6}" srcOrd="0" destOrd="0" parTransId="{A8BB6FA7-AB60-4486-9E24-38751CB76D4C}" sibTransId="{C2BBA8F8-11AC-4DE8-910F-520D7EA3EC7B}"/>
    <dgm:cxn modelId="{0077E4DE-8EC4-42D4-823D-8435827C7C67}" type="presParOf" srcId="{73D18336-3F67-4111-83DC-B238B03567C1}" destId="{DEC805EA-9E65-4CE2-A501-2BE273D28C83}" srcOrd="0" destOrd="0" presId="urn:microsoft.com/office/officeart/2005/8/layout/vList2"/>
    <dgm:cxn modelId="{F0BDEC6C-21DD-4416-8E49-B9158F018112}" type="presParOf" srcId="{73D18336-3F67-4111-83DC-B238B03567C1}" destId="{C08C3B28-BE66-4E34-9C01-8DA9CAC92771}" srcOrd="1" destOrd="0" presId="urn:microsoft.com/office/officeart/2005/8/layout/vList2"/>
    <dgm:cxn modelId="{BAAE1598-598E-4DE6-80BE-2038844CCC79}" type="presParOf" srcId="{73D18336-3F67-4111-83DC-B238B03567C1}" destId="{769959B3-84E7-4A14-B9A8-D901D32E0401}" srcOrd="2" destOrd="0" presId="urn:microsoft.com/office/officeart/2005/8/layout/vList2"/>
    <dgm:cxn modelId="{8D4A1210-36F9-4FE9-A64A-DDFB54C3401A}" type="presParOf" srcId="{73D18336-3F67-4111-83DC-B238B03567C1}" destId="{34667254-AED1-46E6-83F3-FE1D6B03F56F}" srcOrd="3" destOrd="0" presId="urn:microsoft.com/office/officeart/2005/8/layout/vList2"/>
    <dgm:cxn modelId="{FE126295-E45B-4B35-8F3E-D425D9498A6B}" type="presParOf" srcId="{73D18336-3F67-4111-83DC-B238B03567C1}" destId="{26258346-BD47-427C-BCA1-1CADD51055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F2A0CF3-08EE-42B6-9421-BAB734C9AE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15A34C-901F-4DC4-A0A7-A6B95017EE5D}">
      <dgm:prSet custT="1"/>
      <dgm:spPr/>
      <dgm:t>
        <a:bodyPr/>
        <a:lstStyle/>
        <a:p>
          <a:pPr rtl="0"/>
          <a:r>
            <a:rPr lang="en-US" sz="3200" dirty="0" smtClean="0">
              <a:solidFill>
                <a:schemeClr val="bg1"/>
              </a:solidFill>
            </a:rPr>
            <a:t>Saponification of fat</a:t>
          </a:r>
          <a:endParaRPr lang="en-US" sz="3200" dirty="0">
            <a:solidFill>
              <a:schemeClr val="bg1"/>
            </a:solidFill>
          </a:endParaRPr>
        </a:p>
      </dgm:t>
    </dgm:pt>
    <dgm:pt modelId="{D4F16DFB-F299-4542-9105-90E890EA8915}" type="parTrans" cxnId="{789C445D-546C-427A-80E1-F752B8670A63}">
      <dgm:prSet/>
      <dgm:spPr/>
      <dgm:t>
        <a:bodyPr/>
        <a:lstStyle/>
        <a:p>
          <a:endParaRPr lang="en-US"/>
        </a:p>
      </dgm:t>
    </dgm:pt>
    <dgm:pt modelId="{DE914E23-5E63-4A8A-90DF-80B6D88D2757}" type="sibTrans" cxnId="{789C445D-546C-427A-80E1-F752B8670A63}">
      <dgm:prSet/>
      <dgm:spPr/>
      <dgm:t>
        <a:bodyPr/>
        <a:lstStyle/>
        <a:p>
          <a:endParaRPr lang="en-US"/>
        </a:p>
      </dgm:t>
    </dgm:pt>
    <dgm:pt modelId="{6F98634E-B371-4A2C-A95B-D42114A6B328}">
      <dgm:prSet custT="1"/>
      <dgm:spPr/>
      <dgm:t>
        <a:bodyPr/>
        <a:lstStyle/>
        <a:p>
          <a:pPr rtl="0"/>
          <a:r>
            <a:rPr lang="en-US" sz="3200" dirty="0" smtClean="0">
              <a:solidFill>
                <a:schemeClr val="bg1"/>
              </a:solidFill>
            </a:rPr>
            <a:t>necrosis of proteins </a:t>
          </a:r>
          <a:endParaRPr lang="en-US" sz="3200" dirty="0">
            <a:solidFill>
              <a:schemeClr val="bg1"/>
            </a:solidFill>
          </a:endParaRPr>
        </a:p>
      </dgm:t>
    </dgm:pt>
    <dgm:pt modelId="{D50F7248-5931-41F8-B8CA-3BDFC38D8C0D}" type="parTrans" cxnId="{B4352E04-3BD9-4135-AE70-5EC63280D771}">
      <dgm:prSet/>
      <dgm:spPr/>
      <dgm:t>
        <a:bodyPr/>
        <a:lstStyle/>
        <a:p>
          <a:endParaRPr lang="en-US"/>
        </a:p>
      </dgm:t>
    </dgm:pt>
    <dgm:pt modelId="{A58EA004-4E08-429B-8756-9A96A7D489E0}" type="sibTrans" cxnId="{B4352E04-3BD9-4135-AE70-5EC63280D771}">
      <dgm:prSet/>
      <dgm:spPr/>
      <dgm:t>
        <a:bodyPr/>
        <a:lstStyle/>
        <a:p>
          <a:endParaRPr lang="en-US"/>
        </a:p>
      </dgm:t>
    </dgm:pt>
    <dgm:pt modelId="{67DBB842-446F-4B45-88A4-279AB3D42829}">
      <dgm:prSet custT="1"/>
      <dgm:spPr/>
      <dgm:t>
        <a:bodyPr/>
        <a:lstStyle/>
        <a:p>
          <a:pPr rtl="0"/>
          <a:r>
            <a:rPr lang="en-US" sz="3200" dirty="0" smtClean="0">
              <a:solidFill>
                <a:schemeClr val="bg1"/>
              </a:solidFill>
            </a:rPr>
            <a:t>Can continue even after the initial exposure ceases </a:t>
          </a:r>
          <a:endParaRPr lang="en-US" sz="3200" dirty="0">
            <a:solidFill>
              <a:schemeClr val="bg1"/>
            </a:solidFill>
          </a:endParaRPr>
        </a:p>
      </dgm:t>
    </dgm:pt>
    <dgm:pt modelId="{903FFB64-1D77-4E25-97C1-53732EE98DA4}" type="parTrans" cxnId="{BBC85157-4E9C-4C5B-9F82-2EFA085915C1}">
      <dgm:prSet/>
      <dgm:spPr/>
      <dgm:t>
        <a:bodyPr/>
        <a:lstStyle/>
        <a:p>
          <a:endParaRPr lang="en-US"/>
        </a:p>
      </dgm:t>
    </dgm:pt>
    <dgm:pt modelId="{FA58E522-C1EE-4BD5-87E6-D216F8FB28AD}" type="sibTrans" cxnId="{BBC85157-4E9C-4C5B-9F82-2EFA085915C1}">
      <dgm:prSet/>
      <dgm:spPr/>
      <dgm:t>
        <a:bodyPr/>
        <a:lstStyle/>
        <a:p>
          <a:endParaRPr lang="en-US"/>
        </a:p>
      </dgm:t>
    </dgm:pt>
    <dgm:pt modelId="{D175E454-FDCA-4EE4-95A2-A4BA048C9119}">
      <dgm:prSet custT="1"/>
      <dgm:spPr/>
      <dgm:t>
        <a:bodyPr/>
        <a:lstStyle/>
        <a:p>
          <a:pPr rtl="0"/>
          <a:r>
            <a:rPr lang="en-US" sz="3200" dirty="0" smtClean="0">
              <a:solidFill>
                <a:schemeClr val="bg1"/>
              </a:solidFill>
            </a:rPr>
            <a:t>Deep penetration of tissues</a:t>
          </a:r>
          <a:endParaRPr lang="en-US" sz="3200" dirty="0">
            <a:solidFill>
              <a:schemeClr val="bg1"/>
            </a:solidFill>
          </a:endParaRPr>
        </a:p>
      </dgm:t>
    </dgm:pt>
    <dgm:pt modelId="{F554253F-F112-4EC2-890B-BFB8F0409FE4}" type="parTrans" cxnId="{A251788E-2A1E-4D23-B1A7-742EA2EFE695}">
      <dgm:prSet/>
      <dgm:spPr/>
      <dgm:t>
        <a:bodyPr/>
        <a:lstStyle/>
        <a:p>
          <a:endParaRPr lang="en-US"/>
        </a:p>
      </dgm:t>
    </dgm:pt>
    <dgm:pt modelId="{FE627E75-531B-4C57-A94B-75B441FC5478}" type="sibTrans" cxnId="{A251788E-2A1E-4D23-B1A7-742EA2EFE695}">
      <dgm:prSet/>
      <dgm:spPr/>
      <dgm:t>
        <a:bodyPr/>
        <a:lstStyle/>
        <a:p>
          <a:endParaRPr lang="en-US"/>
        </a:p>
      </dgm:t>
    </dgm:pt>
    <dgm:pt modelId="{E9E1934F-503A-4A44-A2FE-BBC7A99BF725}">
      <dgm:prSet custT="1"/>
      <dgm:spPr/>
      <dgm:t>
        <a:bodyPr/>
        <a:lstStyle/>
        <a:p>
          <a:pPr rtl="0"/>
          <a:r>
            <a:rPr lang="en-US" sz="3200" dirty="0" smtClean="0">
              <a:solidFill>
                <a:schemeClr val="bg1"/>
              </a:solidFill>
            </a:rPr>
            <a:t>Leathery and slippery full thickness burns</a:t>
          </a:r>
          <a:endParaRPr lang="en-US" sz="3200" dirty="0">
            <a:solidFill>
              <a:schemeClr val="bg1"/>
            </a:solidFill>
          </a:endParaRPr>
        </a:p>
      </dgm:t>
    </dgm:pt>
    <dgm:pt modelId="{139EA5A7-88B6-4BB5-963F-19090B125504}" type="parTrans" cxnId="{97064306-E785-4CF6-9317-CFB0D61DE6CC}">
      <dgm:prSet/>
      <dgm:spPr/>
      <dgm:t>
        <a:bodyPr/>
        <a:lstStyle/>
        <a:p>
          <a:endParaRPr lang="en-US"/>
        </a:p>
      </dgm:t>
    </dgm:pt>
    <dgm:pt modelId="{50E3E045-90C2-4D61-B943-0E2891FA3049}" type="sibTrans" cxnId="{97064306-E785-4CF6-9317-CFB0D61DE6CC}">
      <dgm:prSet/>
      <dgm:spPr/>
      <dgm:t>
        <a:bodyPr/>
        <a:lstStyle/>
        <a:p>
          <a:endParaRPr lang="en-US"/>
        </a:p>
      </dgm:t>
    </dgm:pt>
    <dgm:pt modelId="{CE2AF018-5E5E-4871-8D24-A15BCE39C47F}" type="pres">
      <dgm:prSet presAssocID="{7F2A0CF3-08EE-42B6-9421-BAB734C9AE0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228763-04C1-4565-9DDE-A0B60FE27D5F}" type="pres">
      <dgm:prSet presAssocID="{4915A34C-901F-4DC4-A0A7-A6B95017EE5D}" presName="parentText" presStyleLbl="node1" presStyleIdx="0" presStyleCnt="5" custLinFactY="393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505FB-33AB-47B5-8B2D-656C8C448577}" type="pres">
      <dgm:prSet presAssocID="{DE914E23-5E63-4A8A-90DF-80B6D88D2757}" presName="spacer" presStyleCnt="0"/>
      <dgm:spPr/>
    </dgm:pt>
    <dgm:pt modelId="{97958104-D353-40BB-9007-A51CC49C8466}" type="pres">
      <dgm:prSet presAssocID="{6F98634E-B371-4A2C-A95B-D42114A6B32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380BF-CF81-44E3-B5D9-E7CFDB8BDEAE}" type="pres">
      <dgm:prSet presAssocID="{A58EA004-4E08-429B-8756-9A96A7D489E0}" presName="spacer" presStyleCnt="0"/>
      <dgm:spPr/>
    </dgm:pt>
    <dgm:pt modelId="{74C3BDEF-2F7A-4F3C-A880-47F352A74647}" type="pres">
      <dgm:prSet presAssocID="{67DBB842-446F-4B45-88A4-279AB3D42829}" presName="parentText" presStyleLbl="node1" presStyleIdx="2" presStyleCnt="5" custLinFactY="21010" custLinFactNeighborX="2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A459C6-57F2-4338-9D9A-1D8D6B7BCF08}" type="pres">
      <dgm:prSet presAssocID="{FA58E522-C1EE-4BD5-87E6-D216F8FB28AD}" presName="spacer" presStyleCnt="0"/>
      <dgm:spPr/>
    </dgm:pt>
    <dgm:pt modelId="{4378AB21-40A8-45E6-A6DB-6A18F1D84A72}" type="pres">
      <dgm:prSet presAssocID="{D175E454-FDCA-4EE4-95A2-A4BA048C9119}" presName="parentText" presStyleLbl="node1" presStyleIdx="3" presStyleCnt="5" custLinFactY="29545" custLinFactNeighborX="21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98C760-034C-414C-BF11-4650E705E6F3}" type="pres">
      <dgm:prSet presAssocID="{FE627E75-531B-4C57-A94B-75B441FC5478}" presName="spacer" presStyleCnt="0"/>
      <dgm:spPr/>
    </dgm:pt>
    <dgm:pt modelId="{83E258C4-0C7E-4370-B6D5-0755DD0BB9EE}" type="pres">
      <dgm:prSet presAssocID="{E9E1934F-503A-4A44-A2FE-BBC7A99BF725}" presName="parentText" presStyleLbl="node1" presStyleIdx="4" presStyleCnt="5" custLinFactY="3947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512AC3-A85C-4F06-A21B-965BD1577011}" type="presOf" srcId="{E9E1934F-503A-4A44-A2FE-BBC7A99BF725}" destId="{83E258C4-0C7E-4370-B6D5-0755DD0BB9EE}" srcOrd="0" destOrd="0" presId="urn:microsoft.com/office/officeart/2005/8/layout/vList2"/>
    <dgm:cxn modelId="{B4352E04-3BD9-4135-AE70-5EC63280D771}" srcId="{7F2A0CF3-08EE-42B6-9421-BAB734C9AE08}" destId="{6F98634E-B371-4A2C-A95B-D42114A6B328}" srcOrd="1" destOrd="0" parTransId="{D50F7248-5931-41F8-B8CA-3BDFC38D8C0D}" sibTransId="{A58EA004-4E08-429B-8756-9A96A7D489E0}"/>
    <dgm:cxn modelId="{90D22505-94EF-483E-8A01-A5B5D0F6900C}" type="presOf" srcId="{7F2A0CF3-08EE-42B6-9421-BAB734C9AE08}" destId="{CE2AF018-5E5E-4871-8D24-A15BCE39C47F}" srcOrd="0" destOrd="0" presId="urn:microsoft.com/office/officeart/2005/8/layout/vList2"/>
    <dgm:cxn modelId="{3A5CCE2B-F90F-4C04-8FCE-62AF27018E7D}" type="presOf" srcId="{D175E454-FDCA-4EE4-95A2-A4BA048C9119}" destId="{4378AB21-40A8-45E6-A6DB-6A18F1D84A72}" srcOrd="0" destOrd="0" presId="urn:microsoft.com/office/officeart/2005/8/layout/vList2"/>
    <dgm:cxn modelId="{BBC85157-4E9C-4C5B-9F82-2EFA085915C1}" srcId="{7F2A0CF3-08EE-42B6-9421-BAB734C9AE08}" destId="{67DBB842-446F-4B45-88A4-279AB3D42829}" srcOrd="2" destOrd="0" parTransId="{903FFB64-1D77-4E25-97C1-53732EE98DA4}" sibTransId="{FA58E522-C1EE-4BD5-87E6-D216F8FB28AD}"/>
    <dgm:cxn modelId="{F95E8BE0-A017-42B0-B83C-D1626137EAFF}" type="presOf" srcId="{4915A34C-901F-4DC4-A0A7-A6B95017EE5D}" destId="{89228763-04C1-4565-9DDE-A0B60FE27D5F}" srcOrd="0" destOrd="0" presId="urn:microsoft.com/office/officeart/2005/8/layout/vList2"/>
    <dgm:cxn modelId="{AE1A08DB-729A-4B4D-9FC6-F980AAD12245}" type="presOf" srcId="{67DBB842-446F-4B45-88A4-279AB3D42829}" destId="{74C3BDEF-2F7A-4F3C-A880-47F352A74647}" srcOrd="0" destOrd="0" presId="urn:microsoft.com/office/officeart/2005/8/layout/vList2"/>
    <dgm:cxn modelId="{3B7A82D3-C77C-48D6-ACA2-EB83AC521742}" type="presOf" srcId="{6F98634E-B371-4A2C-A95B-D42114A6B328}" destId="{97958104-D353-40BB-9007-A51CC49C8466}" srcOrd="0" destOrd="0" presId="urn:microsoft.com/office/officeart/2005/8/layout/vList2"/>
    <dgm:cxn modelId="{789C445D-546C-427A-80E1-F752B8670A63}" srcId="{7F2A0CF3-08EE-42B6-9421-BAB734C9AE08}" destId="{4915A34C-901F-4DC4-A0A7-A6B95017EE5D}" srcOrd="0" destOrd="0" parTransId="{D4F16DFB-F299-4542-9105-90E890EA8915}" sibTransId="{DE914E23-5E63-4A8A-90DF-80B6D88D2757}"/>
    <dgm:cxn modelId="{A251788E-2A1E-4D23-B1A7-742EA2EFE695}" srcId="{7F2A0CF3-08EE-42B6-9421-BAB734C9AE08}" destId="{D175E454-FDCA-4EE4-95A2-A4BA048C9119}" srcOrd="3" destOrd="0" parTransId="{F554253F-F112-4EC2-890B-BFB8F0409FE4}" sibTransId="{FE627E75-531B-4C57-A94B-75B441FC5478}"/>
    <dgm:cxn modelId="{97064306-E785-4CF6-9317-CFB0D61DE6CC}" srcId="{7F2A0CF3-08EE-42B6-9421-BAB734C9AE08}" destId="{E9E1934F-503A-4A44-A2FE-BBC7A99BF725}" srcOrd="4" destOrd="0" parTransId="{139EA5A7-88B6-4BB5-963F-19090B125504}" sibTransId="{50E3E045-90C2-4D61-B943-0E2891FA3049}"/>
    <dgm:cxn modelId="{0B9D0D45-55FA-4D0D-B762-19110179E987}" type="presParOf" srcId="{CE2AF018-5E5E-4871-8D24-A15BCE39C47F}" destId="{89228763-04C1-4565-9DDE-A0B60FE27D5F}" srcOrd="0" destOrd="0" presId="urn:microsoft.com/office/officeart/2005/8/layout/vList2"/>
    <dgm:cxn modelId="{C67EF6AA-943C-4DA2-97C9-6132BA8680A4}" type="presParOf" srcId="{CE2AF018-5E5E-4871-8D24-A15BCE39C47F}" destId="{CB5505FB-33AB-47B5-8B2D-656C8C448577}" srcOrd="1" destOrd="0" presId="urn:microsoft.com/office/officeart/2005/8/layout/vList2"/>
    <dgm:cxn modelId="{B2CF688F-59F8-493E-88A2-74A1662F8A61}" type="presParOf" srcId="{CE2AF018-5E5E-4871-8D24-A15BCE39C47F}" destId="{97958104-D353-40BB-9007-A51CC49C8466}" srcOrd="2" destOrd="0" presId="urn:microsoft.com/office/officeart/2005/8/layout/vList2"/>
    <dgm:cxn modelId="{C5296CA0-37AC-4F0A-8573-3DFF44F697B7}" type="presParOf" srcId="{CE2AF018-5E5E-4871-8D24-A15BCE39C47F}" destId="{DDA380BF-CF81-44E3-B5D9-E7CFDB8BDEAE}" srcOrd="3" destOrd="0" presId="urn:microsoft.com/office/officeart/2005/8/layout/vList2"/>
    <dgm:cxn modelId="{BD43E5C6-AD67-40D8-BDE3-19187A2FEABE}" type="presParOf" srcId="{CE2AF018-5E5E-4871-8D24-A15BCE39C47F}" destId="{74C3BDEF-2F7A-4F3C-A880-47F352A74647}" srcOrd="4" destOrd="0" presId="urn:microsoft.com/office/officeart/2005/8/layout/vList2"/>
    <dgm:cxn modelId="{6BA44FFA-3CAE-4A07-BAFE-26789128A78A}" type="presParOf" srcId="{CE2AF018-5E5E-4871-8D24-A15BCE39C47F}" destId="{F7A459C6-57F2-4338-9D9A-1D8D6B7BCF08}" srcOrd="5" destOrd="0" presId="urn:microsoft.com/office/officeart/2005/8/layout/vList2"/>
    <dgm:cxn modelId="{4CFB26DF-043E-41D4-957E-FC413AD1693A}" type="presParOf" srcId="{CE2AF018-5E5E-4871-8D24-A15BCE39C47F}" destId="{4378AB21-40A8-45E6-A6DB-6A18F1D84A72}" srcOrd="6" destOrd="0" presId="urn:microsoft.com/office/officeart/2005/8/layout/vList2"/>
    <dgm:cxn modelId="{4822DDDE-94B1-4220-95AB-5A48E0A1417E}" type="presParOf" srcId="{CE2AF018-5E5E-4871-8D24-A15BCE39C47F}" destId="{BD98C760-034C-414C-BF11-4650E705E6F3}" srcOrd="7" destOrd="0" presId="urn:microsoft.com/office/officeart/2005/8/layout/vList2"/>
    <dgm:cxn modelId="{CB3DF484-17A6-4BA8-8450-869C1290CD33}" type="presParOf" srcId="{CE2AF018-5E5E-4871-8D24-A15BCE39C47F}" destId="{83E258C4-0C7E-4370-B6D5-0755DD0BB9E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7FBD7B1-1948-4740-A352-832083E251A0}" type="doc">
      <dgm:prSet loTypeId="urn:microsoft.com/office/officeart/2005/8/layout/vList4#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E2DC5E-47BF-4369-9901-15E878FBB769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tx1"/>
              </a:solidFill>
            </a:rPr>
            <a:t>       </a:t>
          </a:r>
          <a:r>
            <a:rPr lang="en-US" sz="3600" dirty="0" smtClean="0">
              <a:solidFill>
                <a:schemeClr val="tx1"/>
              </a:solidFill>
            </a:rPr>
            <a:t>	Identity </a:t>
          </a:r>
          <a:r>
            <a:rPr lang="en-US" sz="3600" dirty="0" smtClean="0">
              <a:solidFill>
                <a:schemeClr val="tx1"/>
              </a:solidFill>
            </a:rPr>
            <a:t>of the </a:t>
          </a:r>
          <a:r>
            <a:rPr lang="en-US" sz="3600" dirty="0" smtClean="0">
              <a:solidFill>
                <a:schemeClr val="tx1"/>
              </a:solidFill>
            </a:rPr>
            <a:t>	person </a:t>
          </a:r>
          <a:endParaRPr lang="en-US" sz="3600" dirty="0">
            <a:solidFill>
              <a:schemeClr val="tx1"/>
            </a:solidFill>
          </a:endParaRPr>
        </a:p>
      </dgm:t>
    </dgm:pt>
    <dgm:pt modelId="{127616DF-C8BA-4ABD-9357-EFA677F3477B}" type="parTrans" cxnId="{BDFAEBEE-5542-4EE4-A66D-74231BBD4E3D}">
      <dgm:prSet/>
      <dgm:spPr/>
      <dgm:t>
        <a:bodyPr/>
        <a:lstStyle/>
        <a:p>
          <a:endParaRPr lang="en-US"/>
        </a:p>
      </dgm:t>
    </dgm:pt>
    <dgm:pt modelId="{A72A2C46-6D36-48D4-A6C0-862B9C7FF78C}" type="sibTrans" cxnId="{BDFAEBEE-5542-4EE4-A66D-74231BBD4E3D}">
      <dgm:prSet/>
      <dgm:spPr/>
      <dgm:t>
        <a:bodyPr/>
        <a:lstStyle/>
        <a:p>
          <a:endParaRPr lang="en-US"/>
        </a:p>
      </dgm:t>
    </dgm:pt>
    <dgm:pt modelId="{4BD7B0BD-C802-49CB-A3C9-4C80906BAC0E}" type="pres">
      <dgm:prSet presAssocID="{E7FBD7B1-1948-4740-A352-832083E251A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CEF781-0DA3-4534-9B74-1349ECEC173D}" type="pres">
      <dgm:prSet presAssocID="{C8E2DC5E-47BF-4369-9901-15E878FBB769}" presName="comp" presStyleCnt="0"/>
      <dgm:spPr/>
    </dgm:pt>
    <dgm:pt modelId="{4351884B-19BF-402B-BBC2-5E32658D92C4}" type="pres">
      <dgm:prSet presAssocID="{C8E2DC5E-47BF-4369-9901-15E878FBB769}" presName="box" presStyleLbl="node1" presStyleIdx="0" presStyleCnt="1" custLinFactNeighborX="-1990" custLinFactNeighborY="98"/>
      <dgm:spPr/>
      <dgm:t>
        <a:bodyPr/>
        <a:lstStyle/>
        <a:p>
          <a:endParaRPr lang="en-US"/>
        </a:p>
      </dgm:t>
    </dgm:pt>
    <dgm:pt modelId="{188CAD3F-CFCE-43A8-A9D1-2C969EF548E4}" type="pres">
      <dgm:prSet presAssocID="{C8E2DC5E-47BF-4369-9901-15E878FBB769}" presName="img" presStyleLbl="fgImgPlace1" presStyleIdx="0" presStyleCnt="1" custScaleX="201632" custScaleY="92241" custLinFactNeighborX="27493" custLinFactNeighborY="1121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9A0BC5E-BFD0-4BC4-AB6A-676536B80E00}" type="pres">
      <dgm:prSet presAssocID="{C8E2DC5E-47BF-4369-9901-15E878FBB769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757FB8-9FBC-413B-BB48-9A11EBDA6C6B}" type="presOf" srcId="{C8E2DC5E-47BF-4369-9901-15E878FBB769}" destId="{E9A0BC5E-BFD0-4BC4-AB6A-676536B80E00}" srcOrd="1" destOrd="0" presId="urn:microsoft.com/office/officeart/2005/8/layout/vList4#9"/>
    <dgm:cxn modelId="{BDFAEBEE-5542-4EE4-A66D-74231BBD4E3D}" srcId="{E7FBD7B1-1948-4740-A352-832083E251A0}" destId="{C8E2DC5E-47BF-4369-9901-15E878FBB769}" srcOrd="0" destOrd="0" parTransId="{127616DF-C8BA-4ABD-9357-EFA677F3477B}" sibTransId="{A72A2C46-6D36-48D4-A6C0-862B9C7FF78C}"/>
    <dgm:cxn modelId="{4CA8B6EE-FB63-4A4C-917D-EEC0432FAE96}" type="presOf" srcId="{C8E2DC5E-47BF-4369-9901-15E878FBB769}" destId="{4351884B-19BF-402B-BBC2-5E32658D92C4}" srcOrd="0" destOrd="0" presId="urn:microsoft.com/office/officeart/2005/8/layout/vList4#9"/>
    <dgm:cxn modelId="{D165D1D7-F87D-4519-9348-53780AFC3315}" type="presOf" srcId="{E7FBD7B1-1948-4740-A352-832083E251A0}" destId="{4BD7B0BD-C802-49CB-A3C9-4C80906BAC0E}" srcOrd="0" destOrd="0" presId="urn:microsoft.com/office/officeart/2005/8/layout/vList4#9"/>
    <dgm:cxn modelId="{EB1E10FC-7389-450C-ABBC-80B60C176BC3}" type="presParOf" srcId="{4BD7B0BD-C802-49CB-A3C9-4C80906BAC0E}" destId="{63CEF781-0DA3-4534-9B74-1349ECEC173D}" srcOrd="0" destOrd="0" presId="urn:microsoft.com/office/officeart/2005/8/layout/vList4#9"/>
    <dgm:cxn modelId="{67664C54-8682-4EC4-A114-7D15693960EE}" type="presParOf" srcId="{63CEF781-0DA3-4534-9B74-1349ECEC173D}" destId="{4351884B-19BF-402B-BBC2-5E32658D92C4}" srcOrd="0" destOrd="0" presId="urn:microsoft.com/office/officeart/2005/8/layout/vList4#9"/>
    <dgm:cxn modelId="{24F1157E-6CB0-4E48-9931-AFD9E547C98F}" type="presParOf" srcId="{63CEF781-0DA3-4534-9B74-1349ECEC173D}" destId="{188CAD3F-CFCE-43A8-A9D1-2C969EF548E4}" srcOrd="1" destOrd="0" presId="urn:microsoft.com/office/officeart/2005/8/layout/vList4#9"/>
    <dgm:cxn modelId="{08301C35-4235-4109-AD2D-19887A77CCCA}" type="presParOf" srcId="{63CEF781-0DA3-4534-9B74-1349ECEC173D}" destId="{E9A0BC5E-BFD0-4BC4-AB6A-676536B80E00}" srcOrd="2" destOrd="0" presId="urn:microsoft.com/office/officeart/2005/8/layout/vList4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5C237B-8F25-4F93-A757-010A9937E48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AB3CDD-E2D1-4761-B62E-39977193163F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Moist heat </a:t>
          </a:r>
          <a:endParaRPr lang="en-US" dirty="0">
            <a:solidFill>
              <a:schemeClr val="bg1"/>
            </a:solidFill>
          </a:endParaRPr>
        </a:p>
      </dgm:t>
    </dgm:pt>
    <dgm:pt modelId="{914123E1-24D2-4DFC-B41D-1F56C6625201}" type="parTrans" cxnId="{EC47E4E6-86B3-42F4-A3FF-CEE72EE76AF1}">
      <dgm:prSet/>
      <dgm:spPr/>
      <dgm:t>
        <a:bodyPr/>
        <a:lstStyle/>
        <a:p>
          <a:endParaRPr lang="en-US"/>
        </a:p>
      </dgm:t>
    </dgm:pt>
    <dgm:pt modelId="{D8D46DBE-9215-4889-B81D-400650B82D98}" type="sibTrans" cxnId="{EC47E4E6-86B3-42F4-A3FF-CEE72EE76AF1}">
      <dgm:prSet/>
      <dgm:spPr/>
      <dgm:t>
        <a:bodyPr/>
        <a:lstStyle/>
        <a:p>
          <a:endParaRPr lang="en-US"/>
        </a:p>
      </dgm:t>
    </dgm:pt>
    <dgm:pt modelId="{85FCF1BB-E0A6-40EC-9CCA-E7C4D825F888}">
      <dgm:prSet phldrT="[Text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>
              <a:solidFill>
                <a:schemeClr val="bg1"/>
              </a:solidFill>
            </a:rPr>
            <a:t>Dry heat</a:t>
          </a:r>
        </a:p>
        <a:p>
          <a:pPr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dirty="0"/>
        </a:p>
      </dgm:t>
    </dgm:pt>
    <dgm:pt modelId="{3419433F-4D9A-49EC-A2E4-673CBC53D26F}" type="parTrans" cxnId="{41DEA1C7-BB47-4F4E-B09C-C159D003BC5C}">
      <dgm:prSet/>
      <dgm:spPr/>
      <dgm:t>
        <a:bodyPr/>
        <a:lstStyle/>
        <a:p>
          <a:endParaRPr lang="en-US"/>
        </a:p>
      </dgm:t>
    </dgm:pt>
    <dgm:pt modelId="{610E7824-D311-4F68-B2CE-BA60D15339D7}" type="sibTrans" cxnId="{41DEA1C7-BB47-4F4E-B09C-C159D003BC5C}">
      <dgm:prSet/>
      <dgm:spPr/>
      <dgm:t>
        <a:bodyPr/>
        <a:lstStyle/>
        <a:p>
          <a:endParaRPr lang="en-US"/>
        </a:p>
      </dgm:t>
    </dgm:pt>
    <dgm:pt modelId="{21C536D6-54BA-4B62-A07C-23DA2092F229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Flame</a:t>
          </a:r>
          <a:endParaRPr lang="en-US" dirty="0"/>
        </a:p>
      </dgm:t>
    </dgm:pt>
    <dgm:pt modelId="{3C84E083-6B75-4968-9C72-1C2D2DB6AF8F}" type="parTrans" cxnId="{9A5FFB45-BDA5-41F1-A115-B2995E91EDD6}">
      <dgm:prSet/>
      <dgm:spPr/>
      <dgm:t>
        <a:bodyPr/>
        <a:lstStyle/>
        <a:p>
          <a:endParaRPr lang="en-US"/>
        </a:p>
      </dgm:t>
    </dgm:pt>
    <dgm:pt modelId="{3AF2DD7B-B02A-4507-ACB9-44CACE9A263C}" type="sibTrans" cxnId="{9A5FFB45-BDA5-41F1-A115-B2995E91EDD6}">
      <dgm:prSet/>
      <dgm:spPr/>
      <dgm:t>
        <a:bodyPr/>
        <a:lstStyle/>
        <a:p>
          <a:endParaRPr lang="en-US"/>
        </a:p>
      </dgm:t>
    </dgm:pt>
    <dgm:pt modelId="{5E76D1F1-6FE3-48E2-A5FF-1B75326A0BEF}">
      <dgm:prSet/>
      <dgm:spPr/>
      <dgm:t>
        <a:bodyPr/>
        <a:lstStyle/>
        <a:p>
          <a:endParaRPr lang="en-US" dirty="0"/>
        </a:p>
      </dgm:t>
    </dgm:pt>
    <dgm:pt modelId="{63FAC16B-8802-4506-A175-F37A4CDCADA6}" type="parTrans" cxnId="{45A28F80-55B8-4523-AEEB-C6967DCD9A14}">
      <dgm:prSet/>
      <dgm:spPr/>
      <dgm:t>
        <a:bodyPr/>
        <a:lstStyle/>
        <a:p>
          <a:endParaRPr lang="en-US"/>
        </a:p>
      </dgm:t>
    </dgm:pt>
    <dgm:pt modelId="{33D8736E-7342-4C71-A2F3-C5E250B1A97F}" type="sibTrans" cxnId="{45A28F80-55B8-4523-AEEB-C6967DCD9A14}">
      <dgm:prSet/>
      <dgm:spPr/>
      <dgm:t>
        <a:bodyPr/>
        <a:lstStyle/>
        <a:p>
          <a:endParaRPr lang="en-US"/>
        </a:p>
      </dgm:t>
    </dgm:pt>
    <dgm:pt modelId="{488CADDA-4103-48B1-BE2F-6A8E153F6D25}">
      <dgm:prSet/>
      <dgm:spPr/>
      <dgm:t>
        <a:bodyPr/>
        <a:lstStyle/>
        <a:p>
          <a:r>
            <a:rPr lang="en-US" dirty="0" smtClean="0"/>
            <a:t>Scalds</a:t>
          </a:r>
          <a:endParaRPr lang="en-US" dirty="0"/>
        </a:p>
      </dgm:t>
    </dgm:pt>
    <dgm:pt modelId="{653FFFEB-278F-485C-B49E-208664515B3D}" type="parTrans" cxnId="{9A075899-D00A-4A43-B459-E9CEDE6A52F9}">
      <dgm:prSet/>
      <dgm:spPr/>
      <dgm:t>
        <a:bodyPr/>
        <a:lstStyle/>
        <a:p>
          <a:endParaRPr lang="en-US"/>
        </a:p>
      </dgm:t>
    </dgm:pt>
    <dgm:pt modelId="{EF09E11F-1692-43AE-96F2-CAA31D9FD28A}" type="sibTrans" cxnId="{9A075899-D00A-4A43-B459-E9CEDE6A52F9}">
      <dgm:prSet/>
      <dgm:spPr/>
      <dgm:t>
        <a:bodyPr/>
        <a:lstStyle/>
        <a:p>
          <a:endParaRPr lang="en-US"/>
        </a:p>
      </dgm:t>
    </dgm:pt>
    <dgm:pt modelId="{72F7B407-EF41-4F30-952A-85519E64695A}">
      <dgm:prSet/>
      <dgm:spPr/>
      <dgm:t>
        <a:bodyPr/>
        <a:lstStyle/>
        <a:p>
          <a:pPr rtl="0"/>
          <a:r>
            <a:rPr lang="en-US" smtClean="0"/>
            <a:t>Radiant heat</a:t>
          </a:r>
          <a:endParaRPr lang="en-US" dirty="0"/>
        </a:p>
      </dgm:t>
    </dgm:pt>
    <dgm:pt modelId="{0688EB7F-0B44-4397-9E47-FDC449583448}" type="parTrans" cxnId="{CAB9623B-44BD-4DE2-A4A9-8EF2F123366F}">
      <dgm:prSet/>
      <dgm:spPr/>
      <dgm:t>
        <a:bodyPr/>
        <a:lstStyle/>
        <a:p>
          <a:endParaRPr lang="en-US"/>
        </a:p>
      </dgm:t>
    </dgm:pt>
    <dgm:pt modelId="{3267FF44-DA4C-49E8-A2E0-32DDD0E30ACB}" type="sibTrans" cxnId="{CAB9623B-44BD-4DE2-A4A9-8EF2F123366F}">
      <dgm:prSet/>
      <dgm:spPr/>
      <dgm:t>
        <a:bodyPr/>
        <a:lstStyle/>
        <a:p>
          <a:endParaRPr lang="en-US"/>
        </a:p>
      </dgm:t>
    </dgm:pt>
    <dgm:pt modelId="{F9A6CD0A-528B-4429-A3F8-6E07F49D56E4}">
      <dgm:prSet/>
      <dgm:spPr/>
      <dgm:t>
        <a:bodyPr/>
        <a:lstStyle/>
        <a:p>
          <a:pPr rtl="0"/>
          <a:r>
            <a:rPr lang="en-US" smtClean="0"/>
            <a:t>Contact heat</a:t>
          </a:r>
          <a:endParaRPr lang="en-US" dirty="0"/>
        </a:p>
      </dgm:t>
    </dgm:pt>
    <dgm:pt modelId="{E4019A42-B1A9-4F0B-A913-57F9977552BF}" type="parTrans" cxnId="{D22B378E-6035-47FA-B57A-2826C9693B12}">
      <dgm:prSet/>
      <dgm:spPr/>
      <dgm:t>
        <a:bodyPr/>
        <a:lstStyle/>
        <a:p>
          <a:endParaRPr lang="en-US"/>
        </a:p>
      </dgm:t>
    </dgm:pt>
    <dgm:pt modelId="{52A7A218-26E8-41F1-8392-B6C8422127A1}" type="sibTrans" cxnId="{D22B378E-6035-47FA-B57A-2826C9693B12}">
      <dgm:prSet/>
      <dgm:spPr/>
      <dgm:t>
        <a:bodyPr/>
        <a:lstStyle/>
        <a:p>
          <a:endParaRPr lang="en-US"/>
        </a:p>
      </dgm:t>
    </dgm:pt>
    <dgm:pt modelId="{19881A21-0A65-4491-B206-D51CEF500D2D}">
      <dgm:prSet/>
      <dgm:spPr/>
      <dgm:t>
        <a:bodyPr/>
        <a:lstStyle/>
        <a:p>
          <a:pPr rtl="0"/>
          <a:r>
            <a:rPr lang="en-US" smtClean="0"/>
            <a:t>Electricity</a:t>
          </a:r>
          <a:endParaRPr lang="en-US" dirty="0"/>
        </a:p>
      </dgm:t>
    </dgm:pt>
    <dgm:pt modelId="{7CE71F6E-C1ED-4FF7-B51B-9B9C05BBEEF6}" type="parTrans" cxnId="{8578F6AD-C150-473C-94E8-6ED74BE240A8}">
      <dgm:prSet/>
      <dgm:spPr/>
      <dgm:t>
        <a:bodyPr/>
        <a:lstStyle/>
        <a:p>
          <a:endParaRPr lang="en-US"/>
        </a:p>
      </dgm:t>
    </dgm:pt>
    <dgm:pt modelId="{89528CB8-B3C4-4670-8587-C1A61D7F9494}" type="sibTrans" cxnId="{8578F6AD-C150-473C-94E8-6ED74BE240A8}">
      <dgm:prSet/>
      <dgm:spPr/>
      <dgm:t>
        <a:bodyPr/>
        <a:lstStyle/>
        <a:p>
          <a:endParaRPr lang="en-US"/>
        </a:p>
      </dgm:t>
    </dgm:pt>
    <dgm:pt modelId="{77C9E91A-BB82-4D97-822B-1331E37FAE92}">
      <dgm:prSet/>
      <dgm:spPr/>
      <dgm:t>
        <a:bodyPr/>
        <a:lstStyle/>
        <a:p>
          <a:r>
            <a:rPr lang="en-US" dirty="0" smtClean="0"/>
            <a:t>Lightening </a:t>
          </a:r>
          <a:endParaRPr lang="en-US" dirty="0"/>
        </a:p>
      </dgm:t>
    </dgm:pt>
    <dgm:pt modelId="{FBE4E967-D2C4-48A3-8A8E-3E5CD77FE1C2}" type="parTrans" cxnId="{1C454BFA-2F3A-4A6D-9EBB-D910EE531E68}">
      <dgm:prSet/>
      <dgm:spPr/>
      <dgm:t>
        <a:bodyPr/>
        <a:lstStyle/>
        <a:p>
          <a:endParaRPr lang="en-US"/>
        </a:p>
      </dgm:t>
    </dgm:pt>
    <dgm:pt modelId="{57BDEA84-14AF-4250-B379-9EC77D128954}" type="sibTrans" cxnId="{1C454BFA-2F3A-4A6D-9EBB-D910EE531E68}">
      <dgm:prSet/>
      <dgm:spPr/>
      <dgm:t>
        <a:bodyPr/>
        <a:lstStyle/>
        <a:p>
          <a:endParaRPr lang="en-US"/>
        </a:p>
      </dgm:t>
    </dgm:pt>
    <dgm:pt modelId="{B5B006DC-BB65-4AA9-8909-F69686F837B3}" type="pres">
      <dgm:prSet presAssocID="{5F5C237B-8F25-4F93-A757-010A9937E4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146869-C580-45F7-9011-C9AD7B1D4579}" type="pres">
      <dgm:prSet presAssocID="{D1AB3CDD-E2D1-4761-B62E-39977193163F}" presName="composite" presStyleCnt="0"/>
      <dgm:spPr/>
    </dgm:pt>
    <dgm:pt modelId="{FD5D84A5-DFB0-4CE1-AE26-2A27A82FFE73}" type="pres">
      <dgm:prSet presAssocID="{D1AB3CDD-E2D1-4761-B62E-39977193163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9AA55-AAD1-48C4-ACD8-654D1EC5D7C8}" type="pres">
      <dgm:prSet presAssocID="{D1AB3CDD-E2D1-4761-B62E-39977193163F}" presName="desTx" presStyleLbl="alignAccFollowNode1" presStyleIdx="0" presStyleCnt="2" custLinFactNeighborX="-3964" custLinFactNeighborY="12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0E5E2-6F8F-463C-A83B-E75BF2729083}" type="pres">
      <dgm:prSet presAssocID="{D8D46DBE-9215-4889-B81D-400650B82D98}" presName="space" presStyleCnt="0"/>
      <dgm:spPr/>
    </dgm:pt>
    <dgm:pt modelId="{A2BB7118-EBB9-4670-9037-57BC06304756}" type="pres">
      <dgm:prSet presAssocID="{85FCF1BB-E0A6-40EC-9CCA-E7C4D825F888}" presName="composite" presStyleCnt="0"/>
      <dgm:spPr/>
    </dgm:pt>
    <dgm:pt modelId="{1A09AC4C-1AAB-4B80-AF8A-41C270B6640D}" type="pres">
      <dgm:prSet presAssocID="{85FCF1BB-E0A6-40EC-9CCA-E7C4D825F88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26782-2428-45EF-BE67-F77C82D10180}" type="pres">
      <dgm:prSet presAssocID="{85FCF1BB-E0A6-40EC-9CCA-E7C4D825F888}" presName="desTx" presStyleLbl="alignAccFollowNode1" presStyleIdx="1" presStyleCnt="2" custLinFactNeighborX="-182" custLinFactNeighborY="-1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78F6AD-C150-473C-94E8-6ED74BE240A8}" srcId="{85FCF1BB-E0A6-40EC-9CCA-E7C4D825F888}" destId="{19881A21-0A65-4491-B206-D51CEF500D2D}" srcOrd="3" destOrd="0" parTransId="{7CE71F6E-C1ED-4FF7-B51B-9B9C05BBEEF6}" sibTransId="{89528CB8-B3C4-4670-8587-C1A61D7F9494}"/>
    <dgm:cxn modelId="{9A5FFB45-BDA5-41F1-A115-B2995E91EDD6}" srcId="{85FCF1BB-E0A6-40EC-9CCA-E7C4D825F888}" destId="{21C536D6-54BA-4B62-A07C-23DA2092F229}" srcOrd="0" destOrd="0" parTransId="{3C84E083-6B75-4968-9C72-1C2D2DB6AF8F}" sibTransId="{3AF2DD7B-B02A-4507-ACB9-44CACE9A263C}"/>
    <dgm:cxn modelId="{2453244C-5CB7-4318-84E4-73CFA846A1CB}" type="presOf" srcId="{21C536D6-54BA-4B62-A07C-23DA2092F229}" destId="{D4F26782-2428-45EF-BE67-F77C82D10180}" srcOrd="0" destOrd="0" presId="urn:microsoft.com/office/officeart/2005/8/layout/hList1"/>
    <dgm:cxn modelId="{0B0070ED-D1EE-4704-A305-F3B1962AD083}" type="presOf" srcId="{72F7B407-EF41-4F30-952A-85519E64695A}" destId="{D4F26782-2428-45EF-BE67-F77C82D10180}" srcOrd="0" destOrd="1" presId="urn:microsoft.com/office/officeart/2005/8/layout/hList1"/>
    <dgm:cxn modelId="{8414F236-43FD-4EFA-BAE0-A16021C990A2}" type="presOf" srcId="{85FCF1BB-E0A6-40EC-9CCA-E7C4D825F888}" destId="{1A09AC4C-1AAB-4B80-AF8A-41C270B6640D}" srcOrd="0" destOrd="0" presId="urn:microsoft.com/office/officeart/2005/8/layout/hList1"/>
    <dgm:cxn modelId="{2EED38E9-13ED-43AA-95A5-9F596539E61E}" type="presOf" srcId="{D1AB3CDD-E2D1-4761-B62E-39977193163F}" destId="{FD5D84A5-DFB0-4CE1-AE26-2A27A82FFE73}" srcOrd="0" destOrd="0" presId="urn:microsoft.com/office/officeart/2005/8/layout/hList1"/>
    <dgm:cxn modelId="{EC47E4E6-86B3-42F4-A3FF-CEE72EE76AF1}" srcId="{5F5C237B-8F25-4F93-A757-010A9937E48C}" destId="{D1AB3CDD-E2D1-4761-B62E-39977193163F}" srcOrd="0" destOrd="0" parTransId="{914123E1-24D2-4DFC-B41D-1F56C6625201}" sibTransId="{D8D46DBE-9215-4889-B81D-400650B82D98}"/>
    <dgm:cxn modelId="{CAB9623B-44BD-4DE2-A4A9-8EF2F123366F}" srcId="{85FCF1BB-E0A6-40EC-9CCA-E7C4D825F888}" destId="{72F7B407-EF41-4F30-952A-85519E64695A}" srcOrd="1" destOrd="0" parTransId="{0688EB7F-0B44-4397-9E47-FDC449583448}" sibTransId="{3267FF44-DA4C-49E8-A2E0-32DDD0E30ACB}"/>
    <dgm:cxn modelId="{9A075899-D00A-4A43-B459-E9CEDE6A52F9}" srcId="{D1AB3CDD-E2D1-4761-B62E-39977193163F}" destId="{488CADDA-4103-48B1-BE2F-6A8E153F6D25}" srcOrd="0" destOrd="0" parTransId="{653FFFEB-278F-485C-B49E-208664515B3D}" sibTransId="{EF09E11F-1692-43AE-96F2-CAA31D9FD28A}"/>
    <dgm:cxn modelId="{7AF9E61F-A20F-47C6-B7F1-6872F45AD54C}" type="presOf" srcId="{19881A21-0A65-4491-B206-D51CEF500D2D}" destId="{D4F26782-2428-45EF-BE67-F77C82D10180}" srcOrd="0" destOrd="3" presId="urn:microsoft.com/office/officeart/2005/8/layout/hList1"/>
    <dgm:cxn modelId="{B6C81575-AA22-4E3B-B410-4BF6BA8C6BF5}" type="presOf" srcId="{77C9E91A-BB82-4D97-822B-1331E37FAE92}" destId="{D4F26782-2428-45EF-BE67-F77C82D10180}" srcOrd="0" destOrd="4" presId="urn:microsoft.com/office/officeart/2005/8/layout/hList1"/>
    <dgm:cxn modelId="{1C454BFA-2F3A-4A6D-9EBB-D910EE531E68}" srcId="{85FCF1BB-E0A6-40EC-9CCA-E7C4D825F888}" destId="{77C9E91A-BB82-4D97-822B-1331E37FAE92}" srcOrd="4" destOrd="0" parTransId="{FBE4E967-D2C4-48A3-8A8E-3E5CD77FE1C2}" sibTransId="{57BDEA84-14AF-4250-B379-9EC77D128954}"/>
    <dgm:cxn modelId="{45A28F80-55B8-4523-AEEB-C6967DCD9A14}" srcId="{85FCF1BB-E0A6-40EC-9CCA-E7C4D825F888}" destId="{5E76D1F1-6FE3-48E2-A5FF-1B75326A0BEF}" srcOrd="5" destOrd="0" parTransId="{63FAC16B-8802-4506-A175-F37A4CDCADA6}" sibTransId="{33D8736E-7342-4C71-A2F3-C5E250B1A97F}"/>
    <dgm:cxn modelId="{0B23D232-4D02-4E13-9D88-42455CF19BC8}" type="presOf" srcId="{F9A6CD0A-528B-4429-A3F8-6E07F49D56E4}" destId="{D4F26782-2428-45EF-BE67-F77C82D10180}" srcOrd="0" destOrd="2" presId="urn:microsoft.com/office/officeart/2005/8/layout/hList1"/>
    <dgm:cxn modelId="{D22B378E-6035-47FA-B57A-2826C9693B12}" srcId="{85FCF1BB-E0A6-40EC-9CCA-E7C4D825F888}" destId="{F9A6CD0A-528B-4429-A3F8-6E07F49D56E4}" srcOrd="2" destOrd="0" parTransId="{E4019A42-B1A9-4F0B-A913-57F9977552BF}" sibTransId="{52A7A218-26E8-41F1-8392-B6C8422127A1}"/>
    <dgm:cxn modelId="{41DEA1C7-BB47-4F4E-B09C-C159D003BC5C}" srcId="{5F5C237B-8F25-4F93-A757-010A9937E48C}" destId="{85FCF1BB-E0A6-40EC-9CCA-E7C4D825F888}" srcOrd="1" destOrd="0" parTransId="{3419433F-4D9A-49EC-A2E4-673CBC53D26F}" sibTransId="{610E7824-D311-4F68-B2CE-BA60D15339D7}"/>
    <dgm:cxn modelId="{F1FCD456-CE59-4FE8-8667-98FDFF1E5C56}" type="presOf" srcId="{488CADDA-4103-48B1-BE2F-6A8E153F6D25}" destId="{C689AA55-AAD1-48C4-ACD8-654D1EC5D7C8}" srcOrd="0" destOrd="0" presId="urn:microsoft.com/office/officeart/2005/8/layout/hList1"/>
    <dgm:cxn modelId="{69F1B50D-9DC6-40BE-8911-9FCD4DC17ACF}" type="presOf" srcId="{5E76D1F1-6FE3-48E2-A5FF-1B75326A0BEF}" destId="{D4F26782-2428-45EF-BE67-F77C82D10180}" srcOrd="0" destOrd="5" presId="urn:microsoft.com/office/officeart/2005/8/layout/hList1"/>
    <dgm:cxn modelId="{8D333219-6B3B-47BF-8FF7-80B0CC554C63}" type="presOf" srcId="{5F5C237B-8F25-4F93-A757-010A9937E48C}" destId="{B5B006DC-BB65-4AA9-8909-F69686F837B3}" srcOrd="0" destOrd="0" presId="urn:microsoft.com/office/officeart/2005/8/layout/hList1"/>
    <dgm:cxn modelId="{5BA4A6A5-B74A-4311-B4C8-A5EE74F76D7B}" type="presParOf" srcId="{B5B006DC-BB65-4AA9-8909-F69686F837B3}" destId="{A6146869-C580-45F7-9011-C9AD7B1D4579}" srcOrd="0" destOrd="0" presId="urn:microsoft.com/office/officeart/2005/8/layout/hList1"/>
    <dgm:cxn modelId="{5B1766F8-3549-4BA7-AFAF-3B31E83D6AD4}" type="presParOf" srcId="{A6146869-C580-45F7-9011-C9AD7B1D4579}" destId="{FD5D84A5-DFB0-4CE1-AE26-2A27A82FFE73}" srcOrd="0" destOrd="0" presId="urn:microsoft.com/office/officeart/2005/8/layout/hList1"/>
    <dgm:cxn modelId="{ED94C378-F9CF-4D02-9557-60EEFFD9F4D4}" type="presParOf" srcId="{A6146869-C580-45F7-9011-C9AD7B1D4579}" destId="{C689AA55-AAD1-48C4-ACD8-654D1EC5D7C8}" srcOrd="1" destOrd="0" presId="urn:microsoft.com/office/officeart/2005/8/layout/hList1"/>
    <dgm:cxn modelId="{BB736173-59D6-43E0-8422-93FEA7F97567}" type="presParOf" srcId="{B5B006DC-BB65-4AA9-8909-F69686F837B3}" destId="{4940E5E2-6F8F-463C-A83B-E75BF2729083}" srcOrd="1" destOrd="0" presId="urn:microsoft.com/office/officeart/2005/8/layout/hList1"/>
    <dgm:cxn modelId="{37B5C934-584A-43E2-9705-21346A346611}" type="presParOf" srcId="{B5B006DC-BB65-4AA9-8909-F69686F837B3}" destId="{A2BB7118-EBB9-4670-9037-57BC06304756}" srcOrd="2" destOrd="0" presId="urn:microsoft.com/office/officeart/2005/8/layout/hList1"/>
    <dgm:cxn modelId="{0EF8C4C4-8069-4311-81D2-0E0D7F59B891}" type="presParOf" srcId="{A2BB7118-EBB9-4670-9037-57BC06304756}" destId="{1A09AC4C-1AAB-4B80-AF8A-41C270B6640D}" srcOrd="0" destOrd="0" presId="urn:microsoft.com/office/officeart/2005/8/layout/hList1"/>
    <dgm:cxn modelId="{A3671044-FD8F-4F42-A01F-C9A8D2C0B413}" type="presParOf" srcId="{A2BB7118-EBB9-4670-9037-57BC06304756}" destId="{D4F26782-2428-45EF-BE67-F77C82D1018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A1F5C16-94A6-4AA4-B1BE-47DC206332B6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A079A-E84D-4A39-B461-1A1F144127F8}">
      <dgm:prSet custT="1"/>
      <dgm:spPr/>
      <dgm:t>
        <a:bodyPr/>
        <a:lstStyle/>
        <a:p>
          <a:pPr rtl="0"/>
          <a:r>
            <a:rPr lang="en-US" sz="3200" dirty="0" smtClean="0">
              <a:solidFill>
                <a:schemeClr val="bg1"/>
              </a:solidFill>
            </a:rPr>
            <a:t>Was the victim alive or dead at the time of burning</a:t>
          </a:r>
          <a:endParaRPr lang="en-US" sz="3200" dirty="0">
            <a:solidFill>
              <a:schemeClr val="bg1"/>
            </a:solidFill>
          </a:endParaRPr>
        </a:p>
      </dgm:t>
    </dgm:pt>
    <dgm:pt modelId="{4DFBB826-49C5-4113-9BD2-EFC8F87038CD}" type="parTrans" cxnId="{16BCF801-C64E-4DA0-9980-3293D02039D5}">
      <dgm:prSet/>
      <dgm:spPr/>
      <dgm:t>
        <a:bodyPr/>
        <a:lstStyle/>
        <a:p>
          <a:endParaRPr lang="en-US"/>
        </a:p>
      </dgm:t>
    </dgm:pt>
    <dgm:pt modelId="{C1933D7A-726B-4528-B745-1B66C07F23FC}" type="sibTrans" cxnId="{16BCF801-C64E-4DA0-9980-3293D02039D5}">
      <dgm:prSet/>
      <dgm:spPr/>
      <dgm:t>
        <a:bodyPr/>
        <a:lstStyle/>
        <a:p>
          <a:endParaRPr lang="en-US"/>
        </a:p>
      </dgm:t>
    </dgm:pt>
    <dgm:pt modelId="{9816FF20-FB07-40ED-AD9D-C271549D454C}">
      <dgm:prSet custT="1"/>
      <dgm:spPr/>
      <dgm:t>
        <a:bodyPr/>
        <a:lstStyle/>
        <a:p>
          <a:pPr rtl="0"/>
          <a:r>
            <a:rPr lang="en-US" sz="3200" dirty="0" smtClean="0">
              <a:solidFill>
                <a:schemeClr val="bg1"/>
              </a:solidFill>
            </a:rPr>
            <a:t>Cause of death </a:t>
          </a:r>
          <a:endParaRPr lang="en-US" sz="3200" dirty="0">
            <a:solidFill>
              <a:schemeClr val="bg1"/>
            </a:solidFill>
          </a:endParaRPr>
        </a:p>
      </dgm:t>
    </dgm:pt>
    <dgm:pt modelId="{7BC0FF46-327C-4D8A-A68F-342930EE1A86}" type="parTrans" cxnId="{9EEEC65F-430D-4962-813E-2ADC85438B75}">
      <dgm:prSet/>
      <dgm:spPr/>
      <dgm:t>
        <a:bodyPr/>
        <a:lstStyle/>
        <a:p>
          <a:endParaRPr lang="en-US"/>
        </a:p>
      </dgm:t>
    </dgm:pt>
    <dgm:pt modelId="{9F7EA780-CCA7-407C-80EA-B73F88A4C9CD}" type="sibTrans" cxnId="{9EEEC65F-430D-4962-813E-2ADC85438B75}">
      <dgm:prSet/>
      <dgm:spPr/>
      <dgm:t>
        <a:bodyPr/>
        <a:lstStyle/>
        <a:p>
          <a:endParaRPr lang="en-US"/>
        </a:p>
      </dgm:t>
    </dgm:pt>
    <dgm:pt modelId="{4E0EE469-A1BF-4D14-9473-BBA3FA0A5439}">
      <dgm:prSet custT="1"/>
      <dgm:spPr/>
      <dgm:t>
        <a:bodyPr/>
        <a:lstStyle/>
        <a:p>
          <a:pPr rtl="0"/>
          <a:r>
            <a:rPr lang="en-US" sz="3200" dirty="0" smtClean="0">
              <a:solidFill>
                <a:schemeClr val="bg1"/>
              </a:solidFill>
            </a:rPr>
            <a:t>Time since death</a:t>
          </a:r>
          <a:endParaRPr lang="en-US" sz="3200" dirty="0">
            <a:solidFill>
              <a:schemeClr val="bg1"/>
            </a:solidFill>
          </a:endParaRPr>
        </a:p>
      </dgm:t>
    </dgm:pt>
    <dgm:pt modelId="{AEDE8953-2429-466C-A5E2-09BA897C322E}" type="parTrans" cxnId="{E3FFCE2D-7AC7-4D00-801F-04A0FDD670DF}">
      <dgm:prSet/>
      <dgm:spPr/>
      <dgm:t>
        <a:bodyPr/>
        <a:lstStyle/>
        <a:p>
          <a:endParaRPr lang="en-US"/>
        </a:p>
      </dgm:t>
    </dgm:pt>
    <dgm:pt modelId="{C587DD55-6440-4EA2-9058-1F237F4A2F8A}" type="sibTrans" cxnId="{E3FFCE2D-7AC7-4D00-801F-04A0FDD670DF}">
      <dgm:prSet/>
      <dgm:spPr/>
      <dgm:t>
        <a:bodyPr/>
        <a:lstStyle/>
        <a:p>
          <a:endParaRPr lang="en-US"/>
        </a:p>
      </dgm:t>
    </dgm:pt>
    <dgm:pt modelId="{2154A1B1-34A3-42A4-AFC8-CB6F20A586E3}">
      <dgm:prSet custT="1"/>
      <dgm:spPr/>
      <dgm:t>
        <a:bodyPr/>
        <a:lstStyle/>
        <a:p>
          <a:pPr rtl="0"/>
          <a:r>
            <a:rPr lang="en-US" sz="3200" dirty="0" smtClean="0">
              <a:solidFill>
                <a:schemeClr val="bg1"/>
              </a:solidFill>
            </a:rPr>
            <a:t>Circumstances of injuries</a:t>
          </a:r>
          <a:endParaRPr lang="en-US" sz="3200" dirty="0">
            <a:solidFill>
              <a:schemeClr val="bg1"/>
            </a:solidFill>
          </a:endParaRPr>
        </a:p>
      </dgm:t>
    </dgm:pt>
    <dgm:pt modelId="{339A18E4-671B-40DD-90B8-ABEF2C2DF91C}" type="parTrans" cxnId="{21FBD4AD-80BC-49E4-99BE-3E75DCE66B1C}">
      <dgm:prSet/>
      <dgm:spPr/>
      <dgm:t>
        <a:bodyPr/>
        <a:lstStyle/>
        <a:p>
          <a:endParaRPr lang="en-US"/>
        </a:p>
      </dgm:t>
    </dgm:pt>
    <dgm:pt modelId="{F19DA0EF-1549-42CC-8A86-61717A049743}" type="sibTrans" cxnId="{21FBD4AD-80BC-49E4-99BE-3E75DCE66B1C}">
      <dgm:prSet/>
      <dgm:spPr/>
      <dgm:t>
        <a:bodyPr/>
        <a:lstStyle/>
        <a:p>
          <a:endParaRPr lang="en-US"/>
        </a:p>
      </dgm:t>
    </dgm:pt>
    <dgm:pt modelId="{D6148462-736B-4F8B-942E-0BF7723DBE13}" type="pres">
      <dgm:prSet presAssocID="{7A1F5C16-94A6-4AA4-B1BE-47DC206332B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472BE7-BB02-4DF9-A4C1-5189764181F7}" type="pres">
      <dgm:prSet presAssocID="{CCCA079A-E84D-4A39-B461-1A1F144127F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487C1-AE85-4C19-BFE9-E2FED415CE9C}" type="pres">
      <dgm:prSet presAssocID="{C1933D7A-726B-4528-B745-1B66C07F23FC}" presName="spacer" presStyleCnt="0"/>
      <dgm:spPr/>
      <dgm:t>
        <a:bodyPr/>
        <a:lstStyle/>
        <a:p>
          <a:endParaRPr lang="en-US"/>
        </a:p>
      </dgm:t>
    </dgm:pt>
    <dgm:pt modelId="{92F8EA3E-D45A-4E84-AA78-12117337F7E7}" type="pres">
      <dgm:prSet presAssocID="{9816FF20-FB07-40ED-AD9D-C271549D454C}" presName="parentText" presStyleLbl="node1" presStyleIdx="1" presStyleCnt="4" custLinFactY="860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BD5C6-938D-4420-9C54-EA89F8F7BD58}" type="pres">
      <dgm:prSet presAssocID="{9F7EA780-CCA7-407C-80EA-B73F88A4C9CD}" presName="spacer" presStyleCnt="0"/>
      <dgm:spPr/>
      <dgm:t>
        <a:bodyPr/>
        <a:lstStyle/>
        <a:p>
          <a:endParaRPr lang="en-US"/>
        </a:p>
      </dgm:t>
    </dgm:pt>
    <dgm:pt modelId="{FC704837-FB29-4BD8-92DD-D8CC1FD9AC68}" type="pres">
      <dgm:prSet presAssocID="{4E0EE469-A1BF-4D14-9473-BBA3FA0A5439}" presName="parentText" presStyleLbl="node1" presStyleIdx="2" presStyleCnt="4" custLinFactY="761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6A3765-19CC-4B0B-A3CC-CEFF49AD57F7}" type="pres">
      <dgm:prSet presAssocID="{C587DD55-6440-4EA2-9058-1F237F4A2F8A}" presName="spacer" presStyleCnt="0"/>
      <dgm:spPr/>
      <dgm:t>
        <a:bodyPr/>
        <a:lstStyle/>
        <a:p>
          <a:endParaRPr lang="en-US"/>
        </a:p>
      </dgm:t>
    </dgm:pt>
    <dgm:pt modelId="{ED0F57C5-061A-4FB7-9C84-49AC13AAA53F}" type="pres">
      <dgm:prSet presAssocID="{2154A1B1-34A3-42A4-AFC8-CB6F20A586E3}" presName="parentText" presStyleLbl="node1" presStyleIdx="3" presStyleCnt="4" custLinFactY="11962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068523-3F06-4497-9A91-7994C5EF2FB2}" type="presOf" srcId="{2154A1B1-34A3-42A4-AFC8-CB6F20A586E3}" destId="{ED0F57C5-061A-4FB7-9C84-49AC13AAA53F}" srcOrd="0" destOrd="0" presId="urn:microsoft.com/office/officeart/2005/8/layout/vList2"/>
    <dgm:cxn modelId="{1DB8F4F9-B9E5-4AE4-91C0-B89868543640}" type="presOf" srcId="{CCCA079A-E84D-4A39-B461-1A1F144127F8}" destId="{7C472BE7-BB02-4DF9-A4C1-5189764181F7}" srcOrd="0" destOrd="0" presId="urn:microsoft.com/office/officeart/2005/8/layout/vList2"/>
    <dgm:cxn modelId="{EF640C43-F203-49FA-87BE-F5F36C1404CF}" type="presOf" srcId="{7A1F5C16-94A6-4AA4-B1BE-47DC206332B6}" destId="{D6148462-736B-4F8B-942E-0BF7723DBE13}" srcOrd="0" destOrd="0" presId="urn:microsoft.com/office/officeart/2005/8/layout/vList2"/>
    <dgm:cxn modelId="{9EEEC65F-430D-4962-813E-2ADC85438B75}" srcId="{7A1F5C16-94A6-4AA4-B1BE-47DC206332B6}" destId="{9816FF20-FB07-40ED-AD9D-C271549D454C}" srcOrd="1" destOrd="0" parTransId="{7BC0FF46-327C-4D8A-A68F-342930EE1A86}" sibTransId="{9F7EA780-CCA7-407C-80EA-B73F88A4C9CD}"/>
    <dgm:cxn modelId="{E3FFCE2D-7AC7-4D00-801F-04A0FDD670DF}" srcId="{7A1F5C16-94A6-4AA4-B1BE-47DC206332B6}" destId="{4E0EE469-A1BF-4D14-9473-BBA3FA0A5439}" srcOrd="2" destOrd="0" parTransId="{AEDE8953-2429-466C-A5E2-09BA897C322E}" sibTransId="{C587DD55-6440-4EA2-9058-1F237F4A2F8A}"/>
    <dgm:cxn modelId="{75231C45-974E-4ED5-A39C-A87AE9A461B9}" type="presOf" srcId="{9816FF20-FB07-40ED-AD9D-C271549D454C}" destId="{92F8EA3E-D45A-4E84-AA78-12117337F7E7}" srcOrd="0" destOrd="0" presId="urn:microsoft.com/office/officeart/2005/8/layout/vList2"/>
    <dgm:cxn modelId="{055C20EE-0CFA-40E4-A970-2307CDFFDE03}" type="presOf" srcId="{4E0EE469-A1BF-4D14-9473-BBA3FA0A5439}" destId="{FC704837-FB29-4BD8-92DD-D8CC1FD9AC68}" srcOrd="0" destOrd="0" presId="urn:microsoft.com/office/officeart/2005/8/layout/vList2"/>
    <dgm:cxn modelId="{16BCF801-C64E-4DA0-9980-3293D02039D5}" srcId="{7A1F5C16-94A6-4AA4-B1BE-47DC206332B6}" destId="{CCCA079A-E84D-4A39-B461-1A1F144127F8}" srcOrd="0" destOrd="0" parTransId="{4DFBB826-49C5-4113-9BD2-EFC8F87038CD}" sibTransId="{C1933D7A-726B-4528-B745-1B66C07F23FC}"/>
    <dgm:cxn modelId="{21FBD4AD-80BC-49E4-99BE-3E75DCE66B1C}" srcId="{7A1F5C16-94A6-4AA4-B1BE-47DC206332B6}" destId="{2154A1B1-34A3-42A4-AFC8-CB6F20A586E3}" srcOrd="3" destOrd="0" parTransId="{339A18E4-671B-40DD-90B8-ABEF2C2DF91C}" sibTransId="{F19DA0EF-1549-42CC-8A86-61717A049743}"/>
    <dgm:cxn modelId="{7069180B-419B-4F32-808A-3E444B7A1012}" type="presParOf" srcId="{D6148462-736B-4F8B-942E-0BF7723DBE13}" destId="{7C472BE7-BB02-4DF9-A4C1-5189764181F7}" srcOrd="0" destOrd="0" presId="urn:microsoft.com/office/officeart/2005/8/layout/vList2"/>
    <dgm:cxn modelId="{D0DB81C2-62E0-4461-96C6-BECA7D608EEF}" type="presParOf" srcId="{D6148462-736B-4F8B-942E-0BF7723DBE13}" destId="{BFE487C1-AE85-4C19-BFE9-E2FED415CE9C}" srcOrd="1" destOrd="0" presId="urn:microsoft.com/office/officeart/2005/8/layout/vList2"/>
    <dgm:cxn modelId="{4C148523-3DE2-4187-ADAD-2A3C1E2DA87C}" type="presParOf" srcId="{D6148462-736B-4F8B-942E-0BF7723DBE13}" destId="{92F8EA3E-D45A-4E84-AA78-12117337F7E7}" srcOrd="2" destOrd="0" presId="urn:microsoft.com/office/officeart/2005/8/layout/vList2"/>
    <dgm:cxn modelId="{2F40D53C-72BC-4CFB-AB87-3E3CC9488B7F}" type="presParOf" srcId="{D6148462-736B-4F8B-942E-0BF7723DBE13}" destId="{FB6BD5C6-938D-4420-9C54-EA89F8F7BD58}" srcOrd="3" destOrd="0" presId="urn:microsoft.com/office/officeart/2005/8/layout/vList2"/>
    <dgm:cxn modelId="{B859AC63-BAA9-482B-A3F3-B333A8F9EC09}" type="presParOf" srcId="{D6148462-736B-4F8B-942E-0BF7723DBE13}" destId="{FC704837-FB29-4BD8-92DD-D8CC1FD9AC68}" srcOrd="4" destOrd="0" presId="urn:microsoft.com/office/officeart/2005/8/layout/vList2"/>
    <dgm:cxn modelId="{4620CADF-BB82-459E-93D2-B330B7FFA777}" type="presParOf" srcId="{D6148462-736B-4F8B-942E-0BF7723DBE13}" destId="{D46A3765-19CC-4B0B-A3CC-CEFF49AD57F7}" srcOrd="5" destOrd="0" presId="urn:microsoft.com/office/officeart/2005/8/layout/vList2"/>
    <dgm:cxn modelId="{144DE09B-C678-4156-8DC5-CF3E65DDD6E0}" type="presParOf" srcId="{D6148462-736B-4F8B-942E-0BF7723DBE13}" destId="{ED0F57C5-061A-4FB7-9C84-49AC13AAA53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7FBD7B1-1948-4740-A352-832083E251A0}" type="doc">
      <dgm:prSet loTypeId="urn:microsoft.com/office/officeart/2005/8/layout/vList4#10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E2DC5E-47BF-4369-9901-15E878FBB769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Interpretation of injuries</a:t>
          </a:r>
          <a:endParaRPr lang="en-US" dirty="0">
            <a:solidFill>
              <a:schemeClr val="bg1"/>
            </a:solidFill>
          </a:endParaRPr>
        </a:p>
      </dgm:t>
    </dgm:pt>
    <dgm:pt modelId="{127616DF-C8BA-4ABD-9357-EFA677F3477B}" type="parTrans" cxnId="{BDFAEBEE-5542-4EE4-A66D-74231BBD4E3D}">
      <dgm:prSet/>
      <dgm:spPr/>
      <dgm:t>
        <a:bodyPr/>
        <a:lstStyle/>
        <a:p>
          <a:endParaRPr lang="en-US"/>
        </a:p>
      </dgm:t>
    </dgm:pt>
    <dgm:pt modelId="{A72A2C46-6D36-48D4-A6C0-862B9C7FF78C}" type="sibTrans" cxnId="{BDFAEBEE-5542-4EE4-A66D-74231BBD4E3D}">
      <dgm:prSet/>
      <dgm:spPr/>
      <dgm:t>
        <a:bodyPr/>
        <a:lstStyle/>
        <a:p>
          <a:endParaRPr lang="en-US"/>
        </a:p>
      </dgm:t>
    </dgm:pt>
    <dgm:pt modelId="{501187DB-C26D-4D4B-818C-36F502050DDD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Are the burns ante mortem or post mortem</a:t>
          </a:r>
        </a:p>
      </dgm:t>
    </dgm:pt>
    <dgm:pt modelId="{793C005E-CB19-48C2-A8C2-D7B3FFC23B1E}" type="parTrans" cxnId="{3FFCA654-70B0-49A1-9EB5-432B4DBFF693}">
      <dgm:prSet/>
      <dgm:spPr/>
      <dgm:t>
        <a:bodyPr/>
        <a:lstStyle/>
        <a:p>
          <a:endParaRPr lang="en-US"/>
        </a:p>
      </dgm:t>
    </dgm:pt>
    <dgm:pt modelId="{4632534E-C4E5-4A11-A618-C21D014DCEA8}" type="sibTrans" cxnId="{3FFCA654-70B0-49A1-9EB5-432B4DBFF693}">
      <dgm:prSet/>
      <dgm:spPr/>
      <dgm:t>
        <a:bodyPr/>
        <a:lstStyle/>
        <a:p>
          <a:endParaRPr lang="en-US"/>
        </a:p>
      </dgm:t>
    </dgm:pt>
    <dgm:pt modelId="{7AD2AEC5-11EB-4060-83CB-4A36C0111CC8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Heat artifacts</a:t>
          </a:r>
        </a:p>
      </dgm:t>
    </dgm:pt>
    <dgm:pt modelId="{EA4FF1CC-624E-484C-A098-8A1215484C29}" type="parTrans" cxnId="{E97160FA-9D27-4498-B083-4902520CA96B}">
      <dgm:prSet/>
      <dgm:spPr/>
      <dgm:t>
        <a:bodyPr/>
        <a:lstStyle/>
        <a:p>
          <a:endParaRPr lang="en-US"/>
        </a:p>
      </dgm:t>
    </dgm:pt>
    <dgm:pt modelId="{F34A2C1A-7A83-4EBE-B257-F65418B086AF}" type="sibTrans" cxnId="{E97160FA-9D27-4498-B083-4902520CA96B}">
      <dgm:prSet/>
      <dgm:spPr/>
      <dgm:t>
        <a:bodyPr/>
        <a:lstStyle/>
        <a:p>
          <a:endParaRPr lang="en-US"/>
        </a:p>
      </dgm:t>
    </dgm:pt>
    <dgm:pt modelId="{9395694D-8E7E-488D-A9FB-63EC256325C7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Injuries of intentional violence</a:t>
          </a:r>
        </a:p>
      </dgm:t>
    </dgm:pt>
    <dgm:pt modelId="{5E742C7B-F7B1-4E44-9CA4-84501419FC36}" type="parTrans" cxnId="{889C9DDF-B1DF-4366-AE53-767716127F58}">
      <dgm:prSet/>
      <dgm:spPr/>
      <dgm:t>
        <a:bodyPr/>
        <a:lstStyle/>
        <a:p>
          <a:endParaRPr lang="en-US"/>
        </a:p>
      </dgm:t>
    </dgm:pt>
    <dgm:pt modelId="{49EDAB9B-5191-46FA-B152-1A6D4AA1AE90}" type="sibTrans" cxnId="{889C9DDF-B1DF-4366-AE53-767716127F58}">
      <dgm:prSet/>
      <dgm:spPr/>
      <dgm:t>
        <a:bodyPr/>
        <a:lstStyle/>
        <a:p>
          <a:endParaRPr lang="en-US"/>
        </a:p>
      </dgm:t>
    </dgm:pt>
    <dgm:pt modelId="{20E13B54-27CF-4366-A6FF-E09AA4F05B77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Accidental trauma</a:t>
          </a:r>
        </a:p>
      </dgm:t>
    </dgm:pt>
    <dgm:pt modelId="{95267ED9-8FB5-4158-A285-3A0BAF086600}" type="parTrans" cxnId="{449CD82B-DF38-4F41-9BDB-0E8113288E6E}">
      <dgm:prSet/>
      <dgm:spPr/>
      <dgm:t>
        <a:bodyPr/>
        <a:lstStyle/>
        <a:p>
          <a:endParaRPr lang="en-US"/>
        </a:p>
      </dgm:t>
    </dgm:pt>
    <dgm:pt modelId="{F221B817-A64D-4286-BC4B-CBA1748B26D9}" type="sibTrans" cxnId="{449CD82B-DF38-4F41-9BDB-0E8113288E6E}">
      <dgm:prSet/>
      <dgm:spPr/>
      <dgm:t>
        <a:bodyPr/>
        <a:lstStyle/>
        <a:p>
          <a:endParaRPr lang="en-US"/>
        </a:p>
      </dgm:t>
    </dgm:pt>
    <dgm:pt modelId="{E6677C62-DEB2-4F95-A6F1-64FC168A6B07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Post mortem injuries</a:t>
          </a:r>
        </a:p>
      </dgm:t>
    </dgm:pt>
    <dgm:pt modelId="{E572B5D7-0D36-4B6D-A2C8-56B769C1DD14}" type="parTrans" cxnId="{9EAF1D35-8F1C-4296-BE9E-C7660166491E}">
      <dgm:prSet/>
      <dgm:spPr/>
      <dgm:t>
        <a:bodyPr/>
        <a:lstStyle/>
        <a:p>
          <a:endParaRPr lang="en-US"/>
        </a:p>
      </dgm:t>
    </dgm:pt>
    <dgm:pt modelId="{19D2B4EE-8A82-47ED-A9B7-2B8313B3273F}" type="sibTrans" cxnId="{9EAF1D35-8F1C-4296-BE9E-C7660166491E}">
      <dgm:prSet/>
      <dgm:spPr/>
      <dgm:t>
        <a:bodyPr/>
        <a:lstStyle/>
        <a:p>
          <a:endParaRPr lang="en-US"/>
        </a:p>
      </dgm:t>
    </dgm:pt>
    <dgm:pt modelId="{8E36F96C-071D-4275-8480-26A361657D78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Lose of injuries </a:t>
          </a:r>
        </a:p>
      </dgm:t>
    </dgm:pt>
    <dgm:pt modelId="{86D43355-4271-4A83-AB06-BB26346592B1}" type="parTrans" cxnId="{5F374A46-25DE-4A75-9BFF-E76038F6E595}">
      <dgm:prSet/>
      <dgm:spPr/>
      <dgm:t>
        <a:bodyPr/>
        <a:lstStyle/>
        <a:p>
          <a:endParaRPr lang="en-US"/>
        </a:p>
      </dgm:t>
    </dgm:pt>
    <dgm:pt modelId="{8B42772E-56E8-4210-A837-294EFF77C2AD}" type="sibTrans" cxnId="{5F374A46-25DE-4A75-9BFF-E76038F6E595}">
      <dgm:prSet/>
      <dgm:spPr/>
      <dgm:t>
        <a:bodyPr/>
        <a:lstStyle/>
        <a:p>
          <a:endParaRPr lang="en-US"/>
        </a:p>
      </dgm:t>
    </dgm:pt>
    <dgm:pt modelId="{4BD7B0BD-C802-49CB-A3C9-4C80906BAC0E}" type="pres">
      <dgm:prSet presAssocID="{E7FBD7B1-1948-4740-A352-832083E251A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CEF781-0DA3-4534-9B74-1349ECEC173D}" type="pres">
      <dgm:prSet presAssocID="{C8E2DC5E-47BF-4369-9901-15E878FBB769}" presName="comp" presStyleCnt="0"/>
      <dgm:spPr/>
    </dgm:pt>
    <dgm:pt modelId="{4351884B-19BF-402B-BBC2-5E32658D92C4}" type="pres">
      <dgm:prSet presAssocID="{C8E2DC5E-47BF-4369-9901-15E878FBB769}" presName="box" presStyleLbl="node1" presStyleIdx="0" presStyleCnt="1" custLinFactNeighborX="2703" custLinFactNeighborY="-648"/>
      <dgm:spPr/>
      <dgm:t>
        <a:bodyPr/>
        <a:lstStyle/>
        <a:p>
          <a:endParaRPr lang="en-US"/>
        </a:p>
      </dgm:t>
    </dgm:pt>
    <dgm:pt modelId="{188CAD3F-CFCE-43A8-A9D1-2C969EF548E4}" type="pres">
      <dgm:prSet presAssocID="{C8E2DC5E-47BF-4369-9901-15E878FBB769}" presName="img" presStyleLbl="fgImgPlace1" presStyleIdx="0" presStyleCnt="1" custScaleX="133840" custScaleY="71115" custLinFactNeighborX="-18018" custLinFactNeighborY="555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9A0BC5E-BFD0-4BC4-AB6A-676536B80E00}" type="pres">
      <dgm:prSet presAssocID="{C8E2DC5E-47BF-4369-9901-15E878FBB769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9C9DDF-B1DF-4366-AE53-767716127F58}" srcId="{C8E2DC5E-47BF-4369-9901-15E878FBB769}" destId="{9395694D-8E7E-488D-A9FB-63EC256325C7}" srcOrd="2" destOrd="0" parTransId="{5E742C7B-F7B1-4E44-9CA4-84501419FC36}" sibTransId="{49EDAB9B-5191-46FA-B152-1A6D4AA1AE90}"/>
    <dgm:cxn modelId="{07F486D5-B3B7-4DF0-A96B-1886E062CB85}" type="presOf" srcId="{E6677C62-DEB2-4F95-A6F1-64FC168A6B07}" destId="{E9A0BC5E-BFD0-4BC4-AB6A-676536B80E00}" srcOrd="1" destOrd="5" presId="urn:microsoft.com/office/officeart/2005/8/layout/vList4#10"/>
    <dgm:cxn modelId="{A1D34445-72AF-41E0-AB80-DA42F8415BAD}" type="presOf" srcId="{501187DB-C26D-4D4B-818C-36F502050DDD}" destId="{4351884B-19BF-402B-BBC2-5E32658D92C4}" srcOrd="0" destOrd="1" presId="urn:microsoft.com/office/officeart/2005/8/layout/vList4#10"/>
    <dgm:cxn modelId="{2A801F96-714C-4099-8B42-239B1C859072}" type="presOf" srcId="{C8E2DC5E-47BF-4369-9901-15E878FBB769}" destId="{4351884B-19BF-402B-BBC2-5E32658D92C4}" srcOrd="0" destOrd="0" presId="urn:microsoft.com/office/officeart/2005/8/layout/vList4#10"/>
    <dgm:cxn modelId="{ABEC0408-BFA6-4179-BD9D-84035323BEEB}" type="presOf" srcId="{7AD2AEC5-11EB-4060-83CB-4A36C0111CC8}" destId="{4351884B-19BF-402B-BBC2-5E32658D92C4}" srcOrd="0" destOrd="2" presId="urn:microsoft.com/office/officeart/2005/8/layout/vList4#10"/>
    <dgm:cxn modelId="{2D770196-17DC-4EC2-9325-D4C7628654E8}" type="presOf" srcId="{9395694D-8E7E-488D-A9FB-63EC256325C7}" destId="{E9A0BC5E-BFD0-4BC4-AB6A-676536B80E00}" srcOrd="1" destOrd="3" presId="urn:microsoft.com/office/officeart/2005/8/layout/vList4#10"/>
    <dgm:cxn modelId="{6E1439EC-E88F-4BDE-9E43-3B11CB1069BE}" type="presOf" srcId="{C8E2DC5E-47BF-4369-9901-15E878FBB769}" destId="{E9A0BC5E-BFD0-4BC4-AB6A-676536B80E00}" srcOrd="1" destOrd="0" presId="urn:microsoft.com/office/officeart/2005/8/layout/vList4#10"/>
    <dgm:cxn modelId="{F201D081-93F3-41D7-92A3-C411FF1E425A}" type="presOf" srcId="{7AD2AEC5-11EB-4060-83CB-4A36C0111CC8}" destId="{E9A0BC5E-BFD0-4BC4-AB6A-676536B80E00}" srcOrd="1" destOrd="2" presId="urn:microsoft.com/office/officeart/2005/8/layout/vList4#10"/>
    <dgm:cxn modelId="{1CEEAF1D-E5D3-4420-9010-4B85F32CE314}" type="presOf" srcId="{9395694D-8E7E-488D-A9FB-63EC256325C7}" destId="{4351884B-19BF-402B-BBC2-5E32658D92C4}" srcOrd="0" destOrd="3" presId="urn:microsoft.com/office/officeart/2005/8/layout/vList4#10"/>
    <dgm:cxn modelId="{C08C8998-F117-49BF-AE4D-EE05654E427B}" type="presOf" srcId="{E7FBD7B1-1948-4740-A352-832083E251A0}" destId="{4BD7B0BD-C802-49CB-A3C9-4C80906BAC0E}" srcOrd="0" destOrd="0" presId="urn:microsoft.com/office/officeart/2005/8/layout/vList4#10"/>
    <dgm:cxn modelId="{E97160FA-9D27-4498-B083-4902520CA96B}" srcId="{C8E2DC5E-47BF-4369-9901-15E878FBB769}" destId="{7AD2AEC5-11EB-4060-83CB-4A36C0111CC8}" srcOrd="1" destOrd="0" parTransId="{EA4FF1CC-624E-484C-A098-8A1215484C29}" sibTransId="{F34A2C1A-7A83-4EBE-B257-F65418B086AF}"/>
    <dgm:cxn modelId="{5F374A46-25DE-4A75-9BFF-E76038F6E595}" srcId="{C8E2DC5E-47BF-4369-9901-15E878FBB769}" destId="{8E36F96C-071D-4275-8480-26A361657D78}" srcOrd="5" destOrd="0" parTransId="{86D43355-4271-4A83-AB06-BB26346592B1}" sibTransId="{8B42772E-56E8-4210-A837-294EFF77C2AD}"/>
    <dgm:cxn modelId="{091472F8-D9E0-4742-ABF0-9BEC3DAB8556}" type="presOf" srcId="{E6677C62-DEB2-4F95-A6F1-64FC168A6B07}" destId="{4351884B-19BF-402B-BBC2-5E32658D92C4}" srcOrd="0" destOrd="5" presId="urn:microsoft.com/office/officeart/2005/8/layout/vList4#10"/>
    <dgm:cxn modelId="{2F2F0DF4-EBD5-4C20-8C4B-8F40C1EE0C5C}" type="presOf" srcId="{8E36F96C-071D-4275-8480-26A361657D78}" destId="{E9A0BC5E-BFD0-4BC4-AB6A-676536B80E00}" srcOrd="1" destOrd="6" presId="urn:microsoft.com/office/officeart/2005/8/layout/vList4#10"/>
    <dgm:cxn modelId="{BDFAEBEE-5542-4EE4-A66D-74231BBD4E3D}" srcId="{E7FBD7B1-1948-4740-A352-832083E251A0}" destId="{C8E2DC5E-47BF-4369-9901-15E878FBB769}" srcOrd="0" destOrd="0" parTransId="{127616DF-C8BA-4ABD-9357-EFA677F3477B}" sibTransId="{A72A2C46-6D36-48D4-A6C0-862B9C7FF78C}"/>
    <dgm:cxn modelId="{9EAF1D35-8F1C-4296-BE9E-C7660166491E}" srcId="{C8E2DC5E-47BF-4369-9901-15E878FBB769}" destId="{E6677C62-DEB2-4F95-A6F1-64FC168A6B07}" srcOrd="4" destOrd="0" parTransId="{E572B5D7-0D36-4B6D-A2C8-56B769C1DD14}" sibTransId="{19D2B4EE-8A82-47ED-A9B7-2B8313B3273F}"/>
    <dgm:cxn modelId="{449CD82B-DF38-4F41-9BDB-0E8113288E6E}" srcId="{C8E2DC5E-47BF-4369-9901-15E878FBB769}" destId="{20E13B54-27CF-4366-A6FF-E09AA4F05B77}" srcOrd="3" destOrd="0" parTransId="{95267ED9-8FB5-4158-A285-3A0BAF086600}" sibTransId="{F221B817-A64D-4286-BC4B-CBA1748B26D9}"/>
    <dgm:cxn modelId="{02DA66A0-8655-4F61-BE52-B4005DC3C5F1}" type="presOf" srcId="{8E36F96C-071D-4275-8480-26A361657D78}" destId="{4351884B-19BF-402B-BBC2-5E32658D92C4}" srcOrd="0" destOrd="6" presId="urn:microsoft.com/office/officeart/2005/8/layout/vList4#10"/>
    <dgm:cxn modelId="{776944EA-4C47-4310-8A93-8A73FFCD22ED}" type="presOf" srcId="{20E13B54-27CF-4366-A6FF-E09AA4F05B77}" destId="{4351884B-19BF-402B-BBC2-5E32658D92C4}" srcOrd="0" destOrd="4" presId="urn:microsoft.com/office/officeart/2005/8/layout/vList4#10"/>
    <dgm:cxn modelId="{0797E1C8-4DFE-4D6A-93B7-EAF5433878DB}" type="presOf" srcId="{20E13B54-27CF-4366-A6FF-E09AA4F05B77}" destId="{E9A0BC5E-BFD0-4BC4-AB6A-676536B80E00}" srcOrd="1" destOrd="4" presId="urn:microsoft.com/office/officeart/2005/8/layout/vList4#10"/>
    <dgm:cxn modelId="{3E7CB2B5-95FD-4696-ACAF-44385ACB359A}" type="presOf" srcId="{501187DB-C26D-4D4B-818C-36F502050DDD}" destId="{E9A0BC5E-BFD0-4BC4-AB6A-676536B80E00}" srcOrd="1" destOrd="1" presId="urn:microsoft.com/office/officeart/2005/8/layout/vList4#10"/>
    <dgm:cxn modelId="{3FFCA654-70B0-49A1-9EB5-432B4DBFF693}" srcId="{C8E2DC5E-47BF-4369-9901-15E878FBB769}" destId="{501187DB-C26D-4D4B-818C-36F502050DDD}" srcOrd="0" destOrd="0" parTransId="{793C005E-CB19-48C2-A8C2-D7B3FFC23B1E}" sibTransId="{4632534E-C4E5-4A11-A618-C21D014DCEA8}"/>
    <dgm:cxn modelId="{60FF314C-540E-4B2D-B9D3-7EA37EE933EC}" type="presParOf" srcId="{4BD7B0BD-C802-49CB-A3C9-4C80906BAC0E}" destId="{63CEF781-0DA3-4534-9B74-1349ECEC173D}" srcOrd="0" destOrd="0" presId="urn:microsoft.com/office/officeart/2005/8/layout/vList4#10"/>
    <dgm:cxn modelId="{AA8A61EE-DAD9-447B-B092-BE92FB2F21E6}" type="presParOf" srcId="{63CEF781-0DA3-4534-9B74-1349ECEC173D}" destId="{4351884B-19BF-402B-BBC2-5E32658D92C4}" srcOrd="0" destOrd="0" presId="urn:microsoft.com/office/officeart/2005/8/layout/vList4#10"/>
    <dgm:cxn modelId="{F2BA1059-D115-4F1F-B153-E7DCC3E55064}" type="presParOf" srcId="{63CEF781-0DA3-4534-9B74-1349ECEC173D}" destId="{188CAD3F-CFCE-43A8-A9D1-2C969EF548E4}" srcOrd="1" destOrd="0" presId="urn:microsoft.com/office/officeart/2005/8/layout/vList4#10"/>
    <dgm:cxn modelId="{787F0AAD-CBC1-4687-A400-69514FA751A0}" type="presParOf" srcId="{63CEF781-0DA3-4534-9B74-1349ECEC173D}" destId="{E9A0BC5E-BFD0-4BC4-AB6A-676536B80E00}" srcOrd="2" destOrd="0" presId="urn:microsoft.com/office/officeart/2005/8/layout/vList4#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10D146E-34A4-49FF-926B-3A4647049A0E}" type="doc">
      <dgm:prSet loTypeId="urn:microsoft.com/office/officeart/2005/8/layout/vList4#1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2045A1-2B49-4659-9158-F571F422D798}">
      <dgm:prSet custT="1"/>
      <dgm:spPr/>
      <dgm:t>
        <a:bodyPr/>
        <a:lstStyle/>
        <a:p>
          <a:pPr algn="l" rtl="0"/>
          <a:r>
            <a:rPr lang="en-US" sz="2800" b="1" dirty="0" smtClean="0">
              <a:solidFill>
                <a:schemeClr val="bg1"/>
              </a:solidFill>
            </a:rPr>
            <a:t>Ante mortem burns </a:t>
          </a:r>
        </a:p>
        <a:p>
          <a:pPr algn="l" rtl="0"/>
          <a:r>
            <a:rPr lang="en-US" sz="2800" dirty="0" smtClean="0">
              <a:solidFill>
                <a:schemeClr val="bg1"/>
              </a:solidFill>
            </a:rPr>
            <a:t>Presence of vital reaction ( broad red margins with </a:t>
          </a:r>
          <a:r>
            <a:rPr lang="en-US" sz="2800" dirty="0" err="1" smtClean="0">
              <a:solidFill>
                <a:schemeClr val="bg1"/>
              </a:solidFill>
            </a:rPr>
            <a:t>erythema</a:t>
          </a:r>
          <a:r>
            <a:rPr lang="en-US" sz="2800" dirty="0" smtClean="0">
              <a:solidFill>
                <a:schemeClr val="bg1"/>
              </a:solidFill>
            </a:rPr>
            <a:t>)</a:t>
          </a:r>
        </a:p>
        <a:p>
          <a:pPr algn="l" rtl="0"/>
          <a:r>
            <a:rPr lang="en-US" sz="2800" dirty="0" smtClean="0">
              <a:solidFill>
                <a:schemeClr val="bg1"/>
              </a:solidFill>
            </a:rPr>
            <a:t>Presence of blisters ( red base, red margins,  filled with fluid rich in proteins and polymorphs </a:t>
          </a:r>
          <a:endParaRPr lang="en-US" sz="2800" dirty="0">
            <a:solidFill>
              <a:schemeClr val="bg1"/>
            </a:solidFill>
          </a:endParaRPr>
        </a:p>
      </dgm:t>
    </dgm:pt>
    <dgm:pt modelId="{4A974C1A-5B10-4FDC-A5F5-4183C094F48D}" type="parTrans" cxnId="{2E08A1A1-E306-4D1F-8EDA-8B2950A2272F}">
      <dgm:prSet/>
      <dgm:spPr/>
      <dgm:t>
        <a:bodyPr/>
        <a:lstStyle/>
        <a:p>
          <a:endParaRPr lang="en-US"/>
        </a:p>
      </dgm:t>
    </dgm:pt>
    <dgm:pt modelId="{4390A5A5-08E6-4215-A296-2A200D4A5EE9}" type="sibTrans" cxnId="{2E08A1A1-E306-4D1F-8EDA-8B2950A2272F}">
      <dgm:prSet/>
      <dgm:spPr/>
      <dgm:t>
        <a:bodyPr/>
        <a:lstStyle/>
        <a:p>
          <a:endParaRPr lang="en-US"/>
        </a:p>
      </dgm:t>
    </dgm:pt>
    <dgm:pt modelId="{93C9EB08-BBD1-46F3-B3F1-365E4338F5B3}" type="pres">
      <dgm:prSet presAssocID="{210D146E-34A4-49FF-926B-3A4647049A0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F227E0-18C4-4EA3-AD1E-45C6CA1C538C}" type="pres">
      <dgm:prSet presAssocID="{E52045A1-2B49-4659-9158-F571F422D798}" presName="comp" presStyleCnt="0"/>
      <dgm:spPr/>
    </dgm:pt>
    <dgm:pt modelId="{405AA049-785A-4A29-B962-33F7C951A40D}" type="pres">
      <dgm:prSet presAssocID="{E52045A1-2B49-4659-9158-F571F422D798}" presName="box" presStyleLbl="node1" presStyleIdx="0" presStyleCnt="1" custLinFactNeighborY="6668"/>
      <dgm:spPr/>
      <dgm:t>
        <a:bodyPr/>
        <a:lstStyle/>
        <a:p>
          <a:endParaRPr lang="en-US"/>
        </a:p>
      </dgm:t>
    </dgm:pt>
    <dgm:pt modelId="{D9D066EB-F305-4873-A8BC-80D9928503E1}" type="pres">
      <dgm:prSet presAssocID="{E52045A1-2B49-4659-9158-F571F422D798}" presName="img" presStyleLbl="fgImgPlace1" presStyleIdx="0" presStyleCnt="1" custScaleX="128580" custScaleY="97249" custLinFactNeighborX="-21746" custLinFactNeighborY="-197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5BA4284-9BE2-4870-89DE-5D8F97B03091}" type="pres">
      <dgm:prSet presAssocID="{E52045A1-2B49-4659-9158-F571F422D798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6ADF31-4D79-4EF7-A190-902C8C187414}" type="presOf" srcId="{E52045A1-2B49-4659-9158-F571F422D798}" destId="{405AA049-785A-4A29-B962-33F7C951A40D}" srcOrd="0" destOrd="0" presId="urn:microsoft.com/office/officeart/2005/8/layout/vList4#11"/>
    <dgm:cxn modelId="{2E08A1A1-E306-4D1F-8EDA-8B2950A2272F}" srcId="{210D146E-34A4-49FF-926B-3A4647049A0E}" destId="{E52045A1-2B49-4659-9158-F571F422D798}" srcOrd="0" destOrd="0" parTransId="{4A974C1A-5B10-4FDC-A5F5-4183C094F48D}" sibTransId="{4390A5A5-08E6-4215-A296-2A200D4A5EE9}"/>
    <dgm:cxn modelId="{0878AE46-BC2F-442F-8F77-EBFFD606E4AC}" type="presOf" srcId="{E52045A1-2B49-4659-9158-F571F422D798}" destId="{C5BA4284-9BE2-4870-89DE-5D8F97B03091}" srcOrd="1" destOrd="0" presId="urn:microsoft.com/office/officeart/2005/8/layout/vList4#11"/>
    <dgm:cxn modelId="{DBAF649D-7B02-468D-A5DC-A98F00324A4B}" type="presOf" srcId="{210D146E-34A4-49FF-926B-3A4647049A0E}" destId="{93C9EB08-BBD1-46F3-B3F1-365E4338F5B3}" srcOrd="0" destOrd="0" presId="urn:microsoft.com/office/officeart/2005/8/layout/vList4#11"/>
    <dgm:cxn modelId="{AD9F0F4B-F7B9-4419-96B3-250938DD5C63}" type="presParOf" srcId="{93C9EB08-BBD1-46F3-B3F1-365E4338F5B3}" destId="{8CF227E0-18C4-4EA3-AD1E-45C6CA1C538C}" srcOrd="0" destOrd="0" presId="urn:microsoft.com/office/officeart/2005/8/layout/vList4#11"/>
    <dgm:cxn modelId="{BB3775F0-A81A-4826-A722-A78952FD2A90}" type="presParOf" srcId="{8CF227E0-18C4-4EA3-AD1E-45C6CA1C538C}" destId="{405AA049-785A-4A29-B962-33F7C951A40D}" srcOrd="0" destOrd="0" presId="urn:microsoft.com/office/officeart/2005/8/layout/vList4#11"/>
    <dgm:cxn modelId="{3315BB62-93C5-437D-8EF9-5B41B822A138}" type="presParOf" srcId="{8CF227E0-18C4-4EA3-AD1E-45C6CA1C538C}" destId="{D9D066EB-F305-4873-A8BC-80D9928503E1}" srcOrd="1" destOrd="0" presId="urn:microsoft.com/office/officeart/2005/8/layout/vList4#11"/>
    <dgm:cxn modelId="{9DA301B9-114E-460C-9809-40DD5FA45501}" type="presParOf" srcId="{8CF227E0-18C4-4EA3-AD1E-45C6CA1C538C}" destId="{C5BA4284-9BE2-4870-89DE-5D8F97B03091}" srcOrd="2" destOrd="0" presId="urn:microsoft.com/office/officeart/2005/8/layout/vList4#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210D146E-34A4-49FF-926B-3A4647049A0E}" type="doc">
      <dgm:prSet loTypeId="urn:microsoft.com/office/officeart/2005/8/layout/vList4#1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2045A1-2B49-4659-9158-F571F422D798}">
      <dgm:prSet custT="1"/>
      <dgm:spPr/>
      <dgm:t>
        <a:bodyPr/>
        <a:lstStyle/>
        <a:p>
          <a:pPr algn="r" rtl="0"/>
          <a:r>
            <a:rPr lang="en-GB" altLang="zh-CN" sz="3600" dirty="0" smtClean="0">
              <a:solidFill>
                <a:schemeClr val="tx1"/>
              </a:solidFill>
              <a:ea typeface="SimSun" pitchFamily="2" charset="-122"/>
            </a:rPr>
            <a:t>     </a:t>
          </a:r>
          <a:r>
            <a:rPr lang="en-GB" altLang="zh-CN" sz="3600" dirty="0" smtClean="0">
              <a:solidFill>
                <a:schemeClr val="tx1"/>
              </a:solidFill>
              <a:ea typeface="SimSun" pitchFamily="2" charset="-122"/>
            </a:rPr>
            <a:t>	</a:t>
          </a:r>
          <a:r>
            <a:rPr lang="en-GB" altLang="zh-CN" sz="3600" dirty="0" smtClean="0">
              <a:solidFill>
                <a:schemeClr val="bg1"/>
              </a:solidFill>
              <a:ea typeface="SimSun" pitchFamily="2" charset="-122"/>
            </a:rPr>
            <a:t>PM </a:t>
          </a:r>
          <a:r>
            <a:rPr lang="en-GB" altLang="zh-CN" sz="3600" dirty="0" smtClean="0">
              <a:solidFill>
                <a:schemeClr val="bg1"/>
              </a:solidFill>
              <a:ea typeface="SimSun" pitchFamily="2" charset="-122"/>
            </a:rPr>
            <a:t>blisters are </a:t>
          </a:r>
          <a:endParaRPr lang="en-GB" altLang="zh-CN" sz="3600" dirty="0" smtClean="0">
            <a:solidFill>
              <a:schemeClr val="bg1"/>
            </a:solidFill>
            <a:ea typeface="SimSun" pitchFamily="2" charset="-122"/>
          </a:endParaRPr>
        </a:p>
        <a:p>
          <a:pPr algn="r" rtl="0"/>
          <a:r>
            <a:rPr lang="en-GB" altLang="zh-CN" sz="3600" dirty="0" smtClean="0">
              <a:solidFill>
                <a:schemeClr val="bg1"/>
              </a:solidFill>
              <a:ea typeface="SimSun" pitchFamily="2" charset="-122"/>
            </a:rPr>
            <a:t>pale  yellow</a:t>
          </a:r>
          <a:endParaRPr lang="en-US" sz="3600" dirty="0">
            <a:solidFill>
              <a:schemeClr val="bg1"/>
            </a:solidFill>
          </a:endParaRPr>
        </a:p>
      </dgm:t>
    </dgm:pt>
    <dgm:pt modelId="{4A974C1A-5B10-4FDC-A5F5-4183C094F48D}" type="parTrans" cxnId="{2E08A1A1-E306-4D1F-8EDA-8B2950A2272F}">
      <dgm:prSet/>
      <dgm:spPr/>
      <dgm:t>
        <a:bodyPr/>
        <a:lstStyle/>
        <a:p>
          <a:endParaRPr lang="en-US"/>
        </a:p>
      </dgm:t>
    </dgm:pt>
    <dgm:pt modelId="{4390A5A5-08E6-4215-A296-2A200D4A5EE9}" type="sibTrans" cxnId="{2E08A1A1-E306-4D1F-8EDA-8B2950A2272F}">
      <dgm:prSet/>
      <dgm:spPr/>
      <dgm:t>
        <a:bodyPr/>
        <a:lstStyle/>
        <a:p>
          <a:endParaRPr lang="en-US"/>
        </a:p>
      </dgm:t>
    </dgm:pt>
    <dgm:pt modelId="{93C9EB08-BBD1-46F3-B3F1-365E4338F5B3}" type="pres">
      <dgm:prSet presAssocID="{210D146E-34A4-49FF-926B-3A4647049A0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F227E0-18C4-4EA3-AD1E-45C6CA1C538C}" type="pres">
      <dgm:prSet presAssocID="{E52045A1-2B49-4659-9158-F571F422D798}" presName="comp" presStyleCnt="0"/>
      <dgm:spPr/>
    </dgm:pt>
    <dgm:pt modelId="{405AA049-785A-4A29-B962-33F7C951A40D}" type="pres">
      <dgm:prSet presAssocID="{E52045A1-2B49-4659-9158-F571F422D798}" presName="box" presStyleLbl="node1" presStyleIdx="0" presStyleCnt="1" custLinFactNeighborX="-1906" custLinFactNeighborY="145"/>
      <dgm:spPr/>
      <dgm:t>
        <a:bodyPr/>
        <a:lstStyle/>
        <a:p>
          <a:endParaRPr lang="en-US"/>
        </a:p>
      </dgm:t>
    </dgm:pt>
    <dgm:pt modelId="{D9D066EB-F305-4873-A8BC-80D9928503E1}" type="pres">
      <dgm:prSet presAssocID="{E52045A1-2B49-4659-9158-F571F422D798}" presName="img" presStyleLbl="fgImgPlace1" presStyleIdx="0" presStyleCnt="1" custScaleX="204631" custScaleY="97249" custLinFactNeighborX="34273" custLinFactNeighborY="2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5BA4284-9BE2-4870-89DE-5D8F97B03091}" type="pres">
      <dgm:prSet presAssocID="{E52045A1-2B49-4659-9158-F571F422D798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EE7EC7-9F25-4C28-BD98-C61779D71204}" type="presOf" srcId="{E52045A1-2B49-4659-9158-F571F422D798}" destId="{C5BA4284-9BE2-4870-89DE-5D8F97B03091}" srcOrd="1" destOrd="0" presId="urn:microsoft.com/office/officeart/2005/8/layout/vList4#12"/>
    <dgm:cxn modelId="{190C4B2D-7561-4780-8B4B-E4457429692F}" type="presOf" srcId="{E52045A1-2B49-4659-9158-F571F422D798}" destId="{405AA049-785A-4A29-B962-33F7C951A40D}" srcOrd="0" destOrd="0" presId="urn:microsoft.com/office/officeart/2005/8/layout/vList4#12"/>
    <dgm:cxn modelId="{2E08A1A1-E306-4D1F-8EDA-8B2950A2272F}" srcId="{210D146E-34A4-49FF-926B-3A4647049A0E}" destId="{E52045A1-2B49-4659-9158-F571F422D798}" srcOrd="0" destOrd="0" parTransId="{4A974C1A-5B10-4FDC-A5F5-4183C094F48D}" sibTransId="{4390A5A5-08E6-4215-A296-2A200D4A5EE9}"/>
    <dgm:cxn modelId="{35EED1D1-F8DD-450D-A084-129ED3F96CD3}" type="presOf" srcId="{210D146E-34A4-49FF-926B-3A4647049A0E}" destId="{93C9EB08-BBD1-46F3-B3F1-365E4338F5B3}" srcOrd="0" destOrd="0" presId="urn:microsoft.com/office/officeart/2005/8/layout/vList4#12"/>
    <dgm:cxn modelId="{6209116F-D9BA-47C2-849F-E3B52DE2D2A6}" type="presParOf" srcId="{93C9EB08-BBD1-46F3-B3F1-365E4338F5B3}" destId="{8CF227E0-18C4-4EA3-AD1E-45C6CA1C538C}" srcOrd="0" destOrd="0" presId="urn:microsoft.com/office/officeart/2005/8/layout/vList4#12"/>
    <dgm:cxn modelId="{22935054-DB58-4AD4-8BD6-C3AC5C984365}" type="presParOf" srcId="{8CF227E0-18C4-4EA3-AD1E-45C6CA1C538C}" destId="{405AA049-785A-4A29-B962-33F7C951A40D}" srcOrd="0" destOrd="0" presId="urn:microsoft.com/office/officeart/2005/8/layout/vList4#12"/>
    <dgm:cxn modelId="{98F47802-A18C-4710-9EA8-1FF0213DBFFE}" type="presParOf" srcId="{8CF227E0-18C4-4EA3-AD1E-45C6CA1C538C}" destId="{D9D066EB-F305-4873-A8BC-80D9928503E1}" srcOrd="1" destOrd="0" presId="urn:microsoft.com/office/officeart/2005/8/layout/vList4#12"/>
    <dgm:cxn modelId="{ED5DA933-2B57-4C26-A228-67ED08C532DA}" type="presParOf" srcId="{8CF227E0-18C4-4EA3-AD1E-45C6CA1C538C}" destId="{C5BA4284-9BE2-4870-89DE-5D8F97B03091}" srcOrd="2" destOrd="0" presId="urn:microsoft.com/office/officeart/2005/8/layout/vList4#1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10D146E-34A4-49FF-926B-3A4647049A0E}" type="doc">
      <dgm:prSet loTypeId="urn:microsoft.com/office/officeart/2005/8/layout/vList4#1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2045A1-2B49-4659-9158-F571F422D798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bg1"/>
              </a:solidFill>
            </a:rPr>
            <a:t>Cherry pink hypostasis</a:t>
          </a:r>
          <a:endParaRPr lang="en-US" sz="3600" dirty="0">
            <a:solidFill>
              <a:schemeClr val="bg1"/>
            </a:solidFill>
          </a:endParaRPr>
        </a:p>
      </dgm:t>
    </dgm:pt>
    <dgm:pt modelId="{4A974C1A-5B10-4FDC-A5F5-4183C094F48D}" type="parTrans" cxnId="{2E08A1A1-E306-4D1F-8EDA-8B2950A2272F}">
      <dgm:prSet/>
      <dgm:spPr/>
      <dgm:t>
        <a:bodyPr/>
        <a:lstStyle/>
        <a:p>
          <a:endParaRPr lang="en-US"/>
        </a:p>
      </dgm:t>
    </dgm:pt>
    <dgm:pt modelId="{4390A5A5-08E6-4215-A296-2A200D4A5EE9}" type="sibTrans" cxnId="{2E08A1A1-E306-4D1F-8EDA-8B2950A2272F}">
      <dgm:prSet/>
      <dgm:spPr/>
      <dgm:t>
        <a:bodyPr/>
        <a:lstStyle/>
        <a:p>
          <a:endParaRPr lang="en-US"/>
        </a:p>
      </dgm:t>
    </dgm:pt>
    <dgm:pt modelId="{93C9EB08-BBD1-46F3-B3F1-365E4338F5B3}" type="pres">
      <dgm:prSet presAssocID="{210D146E-34A4-49FF-926B-3A4647049A0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F227E0-18C4-4EA3-AD1E-45C6CA1C538C}" type="pres">
      <dgm:prSet presAssocID="{E52045A1-2B49-4659-9158-F571F422D798}" presName="comp" presStyleCnt="0"/>
      <dgm:spPr/>
    </dgm:pt>
    <dgm:pt modelId="{405AA049-785A-4A29-B962-33F7C951A40D}" type="pres">
      <dgm:prSet presAssocID="{E52045A1-2B49-4659-9158-F571F422D798}" presName="box" presStyleLbl="node1" presStyleIdx="0" presStyleCnt="1" custLinFactNeighborY="6668"/>
      <dgm:spPr/>
      <dgm:t>
        <a:bodyPr/>
        <a:lstStyle/>
        <a:p>
          <a:endParaRPr lang="en-US"/>
        </a:p>
      </dgm:t>
    </dgm:pt>
    <dgm:pt modelId="{D9D066EB-F305-4873-A8BC-80D9928503E1}" type="pres">
      <dgm:prSet presAssocID="{E52045A1-2B49-4659-9158-F571F422D798}" presName="img" presStyleLbl="fgImgPlace1" presStyleIdx="0" presStyleCnt="1" custScaleX="91667" custScaleY="6547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5BA4284-9BE2-4870-89DE-5D8F97B03091}" type="pres">
      <dgm:prSet presAssocID="{E52045A1-2B49-4659-9158-F571F422D798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F5D28D-70B3-4FE7-A2E9-0737BD95C9BC}" type="presOf" srcId="{E52045A1-2B49-4659-9158-F571F422D798}" destId="{405AA049-785A-4A29-B962-33F7C951A40D}" srcOrd="0" destOrd="0" presId="urn:microsoft.com/office/officeart/2005/8/layout/vList4#13"/>
    <dgm:cxn modelId="{CEAE3F68-304E-458D-86E2-E2375AAC75F4}" type="presOf" srcId="{210D146E-34A4-49FF-926B-3A4647049A0E}" destId="{93C9EB08-BBD1-46F3-B3F1-365E4338F5B3}" srcOrd="0" destOrd="0" presId="urn:microsoft.com/office/officeart/2005/8/layout/vList4#13"/>
    <dgm:cxn modelId="{D2569DB6-3FA2-4224-BD7D-7ECDAA77A004}" type="presOf" srcId="{E52045A1-2B49-4659-9158-F571F422D798}" destId="{C5BA4284-9BE2-4870-89DE-5D8F97B03091}" srcOrd="1" destOrd="0" presId="urn:microsoft.com/office/officeart/2005/8/layout/vList4#13"/>
    <dgm:cxn modelId="{2E08A1A1-E306-4D1F-8EDA-8B2950A2272F}" srcId="{210D146E-34A4-49FF-926B-3A4647049A0E}" destId="{E52045A1-2B49-4659-9158-F571F422D798}" srcOrd="0" destOrd="0" parTransId="{4A974C1A-5B10-4FDC-A5F5-4183C094F48D}" sibTransId="{4390A5A5-08E6-4215-A296-2A200D4A5EE9}"/>
    <dgm:cxn modelId="{1B8FE740-F93A-41A5-B08F-F921E7EF8B93}" type="presParOf" srcId="{93C9EB08-BBD1-46F3-B3F1-365E4338F5B3}" destId="{8CF227E0-18C4-4EA3-AD1E-45C6CA1C538C}" srcOrd="0" destOrd="0" presId="urn:microsoft.com/office/officeart/2005/8/layout/vList4#13"/>
    <dgm:cxn modelId="{0EAE3DA1-E641-4F01-AE3F-611056DEE951}" type="presParOf" srcId="{8CF227E0-18C4-4EA3-AD1E-45C6CA1C538C}" destId="{405AA049-785A-4A29-B962-33F7C951A40D}" srcOrd="0" destOrd="0" presId="urn:microsoft.com/office/officeart/2005/8/layout/vList4#13"/>
    <dgm:cxn modelId="{3272F98A-DB0E-4494-81D1-101CF4E25A0E}" type="presParOf" srcId="{8CF227E0-18C4-4EA3-AD1E-45C6CA1C538C}" destId="{D9D066EB-F305-4873-A8BC-80D9928503E1}" srcOrd="1" destOrd="0" presId="urn:microsoft.com/office/officeart/2005/8/layout/vList4#13"/>
    <dgm:cxn modelId="{60F67962-07F4-4825-B349-1817B1A2CBC8}" type="presParOf" srcId="{8CF227E0-18C4-4EA3-AD1E-45C6CA1C538C}" destId="{C5BA4284-9BE2-4870-89DE-5D8F97B03091}" srcOrd="2" destOrd="0" presId="urn:microsoft.com/office/officeart/2005/8/layout/vList4#1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10D146E-34A4-49FF-926B-3A4647049A0E}" type="doc">
      <dgm:prSet loTypeId="urn:microsoft.com/office/officeart/2005/8/layout/vList4#1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2045A1-2B49-4659-9158-F571F422D798}">
      <dgm:prSet custT="1"/>
      <dgm:spPr/>
      <dgm:t>
        <a:bodyPr/>
        <a:lstStyle/>
        <a:p>
          <a:pPr algn="r" rtl="0"/>
          <a:r>
            <a:rPr lang="en-GB" altLang="zh-CN" sz="3600" dirty="0" smtClean="0">
              <a:solidFill>
                <a:schemeClr val="tx1"/>
              </a:solidFill>
              <a:ea typeface="SimSun" pitchFamily="2" charset="-122"/>
            </a:rPr>
            <a:t>     </a:t>
          </a:r>
          <a:r>
            <a:rPr lang="en-US" sz="3600" dirty="0" smtClean="0">
              <a:solidFill>
                <a:schemeClr val="bg1"/>
              </a:solidFill>
            </a:rPr>
            <a:t>Soot mixed with mucous found attached to the trachea and bronchi or in lower respiratory passage</a:t>
          </a:r>
          <a:r>
            <a:rPr lang="en-GB" altLang="zh-CN" sz="3600" dirty="0" smtClean="0">
              <a:solidFill>
                <a:schemeClr val="bg1"/>
              </a:solidFill>
              <a:ea typeface="SimSun" pitchFamily="2" charset="-122"/>
            </a:rPr>
            <a:t>     </a:t>
          </a:r>
          <a:endParaRPr lang="en-US" sz="3600" dirty="0">
            <a:solidFill>
              <a:schemeClr val="bg1"/>
            </a:solidFill>
          </a:endParaRPr>
        </a:p>
      </dgm:t>
    </dgm:pt>
    <dgm:pt modelId="{4A974C1A-5B10-4FDC-A5F5-4183C094F48D}" type="parTrans" cxnId="{2E08A1A1-E306-4D1F-8EDA-8B2950A2272F}">
      <dgm:prSet/>
      <dgm:spPr/>
      <dgm:t>
        <a:bodyPr/>
        <a:lstStyle/>
        <a:p>
          <a:endParaRPr lang="en-US"/>
        </a:p>
      </dgm:t>
    </dgm:pt>
    <dgm:pt modelId="{4390A5A5-08E6-4215-A296-2A200D4A5EE9}" type="sibTrans" cxnId="{2E08A1A1-E306-4D1F-8EDA-8B2950A2272F}">
      <dgm:prSet/>
      <dgm:spPr/>
      <dgm:t>
        <a:bodyPr/>
        <a:lstStyle/>
        <a:p>
          <a:endParaRPr lang="en-US"/>
        </a:p>
      </dgm:t>
    </dgm:pt>
    <dgm:pt modelId="{93C9EB08-BBD1-46F3-B3F1-365E4338F5B3}" type="pres">
      <dgm:prSet presAssocID="{210D146E-34A4-49FF-926B-3A4647049A0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F227E0-18C4-4EA3-AD1E-45C6CA1C538C}" type="pres">
      <dgm:prSet presAssocID="{E52045A1-2B49-4659-9158-F571F422D798}" presName="comp" presStyleCnt="0"/>
      <dgm:spPr/>
    </dgm:pt>
    <dgm:pt modelId="{405AA049-785A-4A29-B962-33F7C951A40D}" type="pres">
      <dgm:prSet presAssocID="{E52045A1-2B49-4659-9158-F571F422D798}" presName="box" presStyleLbl="node1" presStyleIdx="0" presStyleCnt="1" custLinFactNeighborY="6668"/>
      <dgm:spPr/>
      <dgm:t>
        <a:bodyPr/>
        <a:lstStyle/>
        <a:p>
          <a:endParaRPr lang="en-US"/>
        </a:p>
      </dgm:t>
    </dgm:pt>
    <dgm:pt modelId="{D9D066EB-F305-4873-A8BC-80D9928503E1}" type="pres">
      <dgm:prSet presAssocID="{E52045A1-2B49-4659-9158-F571F422D798}" presName="img" presStyleLbl="fgImgPlace1" presStyleIdx="0" presStyleCnt="1" custScaleX="156481" custScaleY="97222" custLinFactNeighborX="4630" custLinFactNeighborY="198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5BA4284-9BE2-4870-89DE-5D8F97B03091}" type="pres">
      <dgm:prSet presAssocID="{E52045A1-2B49-4659-9158-F571F422D798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2AD8AE-017D-444A-83EF-4BFFD7B17C59}" type="presOf" srcId="{E52045A1-2B49-4659-9158-F571F422D798}" destId="{C5BA4284-9BE2-4870-89DE-5D8F97B03091}" srcOrd="1" destOrd="0" presId="urn:microsoft.com/office/officeart/2005/8/layout/vList4#14"/>
    <dgm:cxn modelId="{B55AC9A1-5685-4019-8843-971280FA43BC}" type="presOf" srcId="{E52045A1-2B49-4659-9158-F571F422D798}" destId="{405AA049-785A-4A29-B962-33F7C951A40D}" srcOrd="0" destOrd="0" presId="urn:microsoft.com/office/officeart/2005/8/layout/vList4#14"/>
    <dgm:cxn modelId="{8B9FD0A4-B444-42E7-A32F-F2F6C25C27B7}" type="presOf" srcId="{210D146E-34A4-49FF-926B-3A4647049A0E}" destId="{93C9EB08-BBD1-46F3-B3F1-365E4338F5B3}" srcOrd="0" destOrd="0" presId="urn:microsoft.com/office/officeart/2005/8/layout/vList4#14"/>
    <dgm:cxn modelId="{2E08A1A1-E306-4D1F-8EDA-8B2950A2272F}" srcId="{210D146E-34A4-49FF-926B-3A4647049A0E}" destId="{E52045A1-2B49-4659-9158-F571F422D798}" srcOrd="0" destOrd="0" parTransId="{4A974C1A-5B10-4FDC-A5F5-4183C094F48D}" sibTransId="{4390A5A5-08E6-4215-A296-2A200D4A5EE9}"/>
    <dgm:cxn modelId="{361639E3-C292-4D40-807D-17B82F902231}" type="presParOf" srcId="{93C9EB08-BBD1-46F3-B3F1-365E4338F5B3}" destId="{8CF227E0-18C4-4EA3-AD1E-45C6CA1C538C}" srcOrd="0" destOrd="0" presId="urn:microsoft.com/office/officeart/2005/8/layout/vList4#14"/>
    <dgm:cxn modelId="{584A4CA0-30B5-4C57-83CE-5F87BFF92E0A}" type="presParOf" srcId="{8CF227E0-18C4-4EA3-AD1E-45C6CA1C538C}" destId="{405AA049-785A-4A29-B962-33F7C951A40D}" srcOrd="0" destOrd="0" presId="urn:microsoft.com/office/officeart/2005/8/layout/vList4#14"/>
    <dgm:cxn modelId="{96B5E52E-8664-4072-AE29-652F3C969288}" type="presParOf" srcId="{8CF227E0-18C4-4EA3-AD1E-45C6CA1C538C}" destId="{D9D066EB-F305-4873-A8BC-80D9928503E1}" srcOrd="1" destOrd="0" presId="urn:microsoft.com/office/officeart/2005/8/layout/vList4#14"/>
    <dgm:cxn modelId="{B3717FCD-6E7B-4998-8E45-AB614962D34B}" type="presParOf" srcId="{8CF227E0-18C4-4EA3-AD1E-45C6CA1C538C}" destId="{C5BA4284-9BE2-4870-89DE-5D8F97B03091}" srcOrd="2" destOrd="0" presId="urn:microsoft.com/office/officeart/2005/8/layout/vList4#1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10D146E-34A4-49FF-926B-3A4647049A0E}" type="doc">
      <dgm:prSet loTypeId="urn:microsoft.com/office/officeart/2005/8/layout/vList4#1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2045A1-2B49-4659-9158-F571F422D798}">
      <dgm:prSet custT="1"/>
      <dgm:spPr/>
      <dgm:t>
        <a:bodyPr/>
        <a:lstStyle/>
        <a:p>
          <a:pPr algn="r" rtl="0"/>
          <a:r>
            <a:rPr lang="en-GB" altLang="zh-CN" sz="3600" dirty="0" smtClean="0">
              <a:solidFill>
                <a:schemeClr val="tx1"/>
              </a:solidFill>
              <a:ea typeface="SimSun" pitchFamily="2" charset="-122"/>
            </a:rPr>
            <a:t>  </a:t>
          </a:r>
          <a:r>
            <a:rPr lang="en-US" sz="3600" dirty="0" smtClean="0">
              <a:solidFill>
                <a:schemeClr val="bg1"/>
              </a:solidFill>
            </a:rPr>
            <a:t>Soot particles in </a:t>
          </a:r>
          <a:r>
            <a:rPr lang="en-US" sz="3600" dirty="0" err="1" smtClean="0">
              <a:solidFill>
                <a:schemeClr val="bg1"/>
              </a:solidFill>
            </a:rPr>
            <a:t>oesophagus</a:t>
          </a:r>
          <a:r>
            <a:rPr lang="en-US" sz="3600" dirty="0" smtClean="0">
              <a:solidFill>
                <a:schemeClr val="bg1"/>
              </a:solidFill>
            </a:rPr>
            <a:t> and stomach mixed with saliva</a:t>
          </a:r>
          <a:endParaRPr lang="en-US" sz="3600" dirty="0">
            <a:solidFill>
              <a:schemeClr val="bg1"/>
            </a:solidFill>
          </a:endParaRPr>
        </a:p>
      </dgm:t>
    </dgm:pt>
    <dgm:pt modelId="{4A974C1A-5B10-4FDC-A5F5-4183C094F48D}" type="parTrans" cxnId="{2E08A1A1-E306-4D1F-8EDA-8B2950A2272F}">
      <dgm:prSet/>
      <dgm:spPr/>
      <dgm:t>
        <a:bodyPr/>
        <a:lstStyle/>
        <a:p>
          <a:endParaRPr lang="en-US"/>
        </a:p>
      </dgm:t>
    </dgm:pt>
    <dgm:pt modelId="{4390A5A5-08E6-4215-A296-2A200D4A5EE9}" type="sibTrans" cxnId="{2E08A1A1-E306-4D1F-8EDA-8B2950A2272F}">
      <dgm:prSet/>
      <dgm:spPr/>
      <dgm:t>
        <a:bodyPr/>
        <a:lstStyle/>
        <a:p>
          <a:endParaRPr lang="en-US"/>
        </a:p>
      </dgm:t>
    </dgm:pt>
    <dgm:pt modelId="{93C9EB08-BBD1-46F3-B3F1-365E4338F5B3}" type="pres">
      <dgm:prSet presAssocID="{210D146E-34A4-49FF-926B-3A4647049A0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F227E0-18C4-4EA3-AD1E-45C6CA1C538C}" type="pres">
      <dgm:prSet presAssocID="{E52045A1-2B49-4659-9158-F571F422D798}" presName="comp" presStyleCnt="0"/>
      <dgm:spPr/>
    </dgm:pt>
    <dgm:pt modelId="{405AA049-785A-4A29-B962-33F7C951A40D}" type="pres">
      <dgm:prSet presAssocID="{E52045A1-2B49-4659-9158-F571F422D798}" presName="box" presStyleLbl="node1" presStyleIdx="0" presStyleCnt="1" custLinFactNeighborY="6668"/>
      <dgm:spPr/>
      <dgm:t>
        <a:bodyPr/>
        <a:lstStyle/>
        <a:p>
          <a:endParaRPr lang="en-US"/>
        </a:p>
      </dgm:t>
    </dgm:pt>
    <dgm:pt modelId="{D9D066EB-F305-4873-A8BC-80D9928503E1}" type="pres">
      <dgm:prSet presAssocID="{E52045A1-2B49-4659-9158-F571F422D798}" presName="img" presStyleLbl="fgImgPlace1" presStyleIdx="0" presStyleCnt="1" custScaleX="137962" custScaleY="97222" custLinFactNeighborX="-5556" custLinFactNeighborY="-396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5BA4284-9BE2-4870-89DE-5D8F97B03091}" type="pres">
      <dgm:prSet presAssocID="{E52045A1-2B49-4659-9158-F571F422D798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653F-6B22-4037-94A6-4F470B9C8385}" type="presOf" srcId="{210D146E-34A4-49FF-926B-3A4647049A0E}" destId="{93C9EB08-BBD1-46F3-B3F1-365E4338F5B3}" srcOrd="0" destOrd="0" presId="urn:microsoft.com/office/officeart/2005/8/layout/vList4#15"/>
    <dgm:cxn modelId="{28A8896A-9406-4B08-91E1-873839F63C16}" type="presOf" srcId="{E52045A1-2B49-4659-9158-F571F422D798}" destId="{C5BA4284-9BE2-4870-89DE-5D8F97B03091}" srcOrd="1" destOrd="0" presId="urn:microsoft.com/office/officeart/2005/8/layout/vList4#15"/>
    <dgm:cxn modelId="{FD6A3944-08DB-4382-B4AF-4E3B4193621D}" type="presOf" srcId="{E52045A1-2B49-4659-9158-F571F422D798}" destId="{405AA049-785A-4A29-B962-33F7C951A40D}" srcOrd="0" destOrd="0" presId="urn:microsoft.com/office/officeart/2005/8/layout/vList4#15"/>
    <dgm:cxn modelId="{2E08A1A1-E306-4D1F-8EDA-8B2950A2272F}" srcId="{210D146E-34A4-49FF-926B-3A4647049A0E}" destId="{E52045A1-2B49-4659-9158-F571F422D798}" srcOrd="0" destOrd="0" parTransId="{4A974C1A-5B10-4FDC-A5F5-4183C094F48D}" sibTransId="{4390A5A5-08E6-4215-A296-2A200D4A5EE9}"/>
    <dgm:cxn modelId="{997EDC2C-47E7-468F-8728-B487088FDD55}" type="presParOf" srcId="{93C9EB08-BBD1-46F3-B3F1-365E4338F5B3}" destId="{8CF227E0-18C4-4EA3-AD1E-45C6CA1C538C}" srcOrd="0" destOrd="0" presId="urn:microsoft.com/office/officeart/2005/8/layout/vList4#15"/>
    <dgm:cxn modelId="{78264AF3-1B25-4438-97E7-B75228DC3552}" type="presParOf" srcId="{8CF227E0-18C4-4EA3-AD1E-45C6CA1C538C}" destId="{405AA049-785A-4A29-B962-33F7C951A40D}" srcOrd="0" destOrd="0" presId="urn:microsoft.com/office/officeart/2005/8/layout/vList4#15"/>
    <dgm:cxn modelId="{85D0E272-1FEE-4E07-8E44-C6203C2CCBE1}" type="presParOf" srcId="{8CF227E0-18C4-4EA3-AD1E-45C6CA1C538C}" destId="{D9D066EB-F305-4873-A8BC-80D9928503E1}" srcOrd="1" destOrd="0" presId="urn:microsoft.com/office/officeart/2005/8/layout/vList4#15"/>
    <dgm:cxn modelId="{67A9331C-3505-44DE-8B7A-FE6E075B525B}" type="presParOf" srcId="{8CF227E0-18C4-4EA3-AD1E-45C6CA1C538C}" destId="{C5BA4284-9BE2-4870-89DE-5D8F97B03091}" srcOrd="2" destOrd="0" presId="urn:microsoft.com/office/officeart/2005/8/layout/vList4#1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6778899-6C73-4D64-960C-C0591CD8037F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40512A-BA29-4336-A99E-769B541C8D1E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bg1"/>
              </a:solidFill>
            </a:rPr>
            <a:t>Cyanide in the blood </a:t>
          </a:r>
          <a:endParaRPr lang="en-US" sz="3600" dirty="0">
            <a:solidFill>
              <a:schemeClr val="bg1"/>
            </a:solidFill>
          </a:endParaRPr>
        </a:p>
      </dgm:t>
    </dgm:pt>
    <dgm:pt modelId="{83C79D8B-DCD7-4486-BB14-5E9B5B827160}" type="parTrans" cxnId="{72B78552-A572-4C7D-AF57-C8268118C706}">
      <dgm:prSet/>
      <dgm:spPr/>
      <dgm:t>
        <a:bodyPr/>
        <a:lstStyle/>
        <a:p>
          <a:endParaRPr lang="en-US"/>
        </a:p>
      </dgm:t>
    </dgm:pt>
    <dgm:pt modelId="{21D11C11-47E8-48A3-A10F-F878FEF1E64F}" type="sibTrans" cxnId="{72B78552-A572-4C7D-AF57-C8268118C706}">
      <dgm:prSet/>
      <dgm:spPr/>
      <dgm:t>
        <a:bodyPr/>
        <a:lstStyle/>
        <a:p>
          <a:endParaRPr lang="en-US"/>
        </a:p>
      </dgm:t>
    </dgm:pt>
    <dgm:pt modelId="{CF411D82-A043-4B51-9ED3-8DA771665746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bg1"/>
              </a:solidFill>
            </a:rPr>
            <a:t>Co in the blood</a:t>
          </a:r>
          <a:endParaRPr lang="en-US" sz="3600" dirty="0">
            <a:solidFill>
              <a:schemeClr val="bg1"/>
            </a:solidFill>
          </a:endParaRPr>
        </a:p>
      </dgm:t>
    </dgm:pt>
    <dgm:pt modelId="{A90E73E1-9925-4832-B363-BB9E7A437A60}" type="parTrans" cxnId="{D875FD8D-43CA-4692-B60E-DB35F1253471}">
      <dgm:prSet/>
      <dgm:spPr/>
      <dgm:t>
        <a:bodyPr/>
        <a:lstStyle/>
        <a:p>
          <a:endParaRPr lang="en-US"/>
        </a:p>
      </dgm:t>
    </dgm:pt>
    <dgm:pt modelId="{F1C2BDF0-FE2A-4639-A8FD-AC862019573E}" type="sibTrans" cxnId="{D875FD8D-43CA-4692-B60E-DB35F1253471}">
      <dgm:prSet/>
      <dgm:spPr/>
      <dgm:t>
        <a:bodyPr/>
        <a:lstStyle/>
        <a:p>
          <a:endParaRPr lang="en-US"/>
        </a:p>
      </dgm:t>
    </dgm:pt>
    <dgm:pt modelId="{B8E889C5-DA13-4BC8-9961-C1E1780792C6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bg1"/>
              </a:solidFill>
            </a:rPr>
            <a:t>Fat embolism in the lung </a:t>
          </a:r>
          <a:endParaRPr lang="en-US" sz="3600" dirty="0">
            <a:solidFill>
              <a:schemeClr val="bg1"/>
            </a:solidFill>
          </a:endParaRPr>
        </a:p>
      </dgm:t>
    </dgm:pt>
    <dgm:pt modelId="{F0D0755F-4769-472E-956C-74BD999C32E0}" type="parTrans" cxnId="{F63C5D17-8840-475E-A26F-CAD8405EA236}">
      <dgm:prSet/>
      <dgm:spPr/>
      <dgm:t>
        <a:bodyPr/>
        <a:lstStyle/>
        <a:p>
          <a:endParaRPr lang="en-US"/>
        </a:p>
      </dgm:t>
    </dgm:pt>
    <dgm:pt modelId="{589C148B-D62D-4DA8-B044-1BE428CBC18D}" type="sibTrans" cxnId="{F63C5D17-8840-475E-A26F-CAD8405EA236}">
      <dgm:prSet/>
      <dgm:spPr/>
      <dgm:t>
        <a:bodyPr/>
        <a:lstStyle/>
        <a:p>
          <a:endParaRPr lang="en-US"/>
        </a:p>
      </dgm:t>
    </dgm:pt>
    <dgm:pt modelId="{F375EE66-6CC0-4F55-B081-D453882DF195}">
      <dgm:prSet custT="1"/>
      <dgm:spPr/>
      <dgm:t>
        <a:bodyPr/>
        <a:lstStyle/>
        <a:p>
          <a:pPr rtl="0"/>
          <a:r>
            <a:rPr lang="en-GB" sz="3600" dirty="0" smtClean="0">
              <a:solidFill>
                <a:schemeClr val="bg1"/>
              </a:solidFill>
            </a:rPr>
            <a:t>Histology -soot in the terminal bronchioles </a:t>
          </a:r>
          <a:endParaRPr lang="en-US" sz="3600" dirty="0">
            <a:solidFill>
              <a:schemeClr val="bg1"/>
            </a:solidFill>
          </a:endParaRPr>
        </a:p>
      </dgm:t>
    </dgm:pt>
    <dgm:pt modelId="{455FE088-06C7-4B2F-9ACF-B9C03DEC3DA5}" type="parTrans" cxnId="{A94B50D1-AD51-4391-8148-88CB9955789D}">
      <dgm:prSet/>
      <dgm:spPr/>
      <dgm:t>
        <a:bodyPr/>
        <a:lstStyle/>
        <a:p>
          <a:endParaRPr lang="en-US"/>
        </a:p>
      </dgm:t>
    </dgm:pt>
    <dgm:pt modelId="{F5EB6A81-0B12-4317-BEF4-BBFD8EBA6F1A}" type="sibTrans" cxnId="{A94B50D1-AD51-4391-8148-88CB9955789D}">
      <dgm:prSet/>
      <dgm:spPr/>
      <dgm:t>
        <a:bodyPr/>
        <a:lstStyle/>
        <a:p>
          <a:endParaRPr lang="en-US"/>
        </a:p>
      </dgm:t>
    </dgm:pt>
    <dgm:pt modelId="{244299AE-1BCE-4B63-B411-FB7BBD58FF14}" type="pres">
      <dgm:prSet presAssocID="{E6778899-6C73-4D64-960C-C0591CD803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E61AAC-D9DD-4642-A84D-33994C213692}" type="pres">
      <dgm:prSet presAssocID="{F440512A-BA29-4336-A99E-769B541C8D1E}" presName="parentText" presStyleLbl="node1" presStyleIdx="0" presStyleCnt="4" custLinFactY="1404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6417C-9A12-40C0-B978-12839D73AD1D}" type="pres">
      <dgm:prSet presAssocID="{21D11C11-47E8-48A3-A10F-F878FEF1E64F}" presName="spacer" presStyleCnt="0"/>
      <dgm:spPr/>
      <dgm:t>
        <a:bodyPr/>
        <a:lstStyle/>
        <a:p>
          <a:endParaRPr lang="en-US"/>
        </a:p>
      </dgm:t>
    </dgm:pt>
    <dgm:pt modelId="{3B8FC2A7-EB96-445B-95D5-5EC8B2983067}" type="pres">
      <dgm:prSet presAssocID="{CF411D82-A043-4B51-9ED3-8DA771665746}" presName="parentText" presStyleLbl="node1" presStyleIdx="1" presStyleCnt="4" custLinFactY="20478" custLinFactNeighborX="2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551E8-DE37-4790-8F16-8AF588B98767}" type="pres">
      <dgm:prSet presAssocID="{F1C2BDF0-FE2A-4639-A8FD-AC862019573E}" presName="spacer" presStyleCnt="0"/>
      <dgm:spPr/>
      <dgm:t>
        <a:bodyPr/>
        <a:lstStyle/>
        <a:p>
          <a:endParaRPr lang="en-US"/>
        </a:p>
      </dgm:t>
    </dgm:pt>
    <dgm:pt modelId="{9097C424-5DB1-4C3E-B355-0D3430F55917}" type="pres">
      <dgm:prSet presAssocID="{B8E889C5-DA13-4BC8-9961-C1E1780792C6}" presName="parentText" presStyleLbl="node1" presStyleIdx="2" presStyleCnt="4" custLinFactY="26911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B0F57-CCDB-444B-9AA8-F497D9074DD2}" type="pres">
      <dgm:prSet presAssocID="{589C148B-D62D-4DA8-B044-1BE428CBC18D}" presName="spacer" presStyleCnt="0"/>
      <dgm:spPr/>
      <dgm:t>
        <a:bodyPr/>
        <a:lstStyle/>
        <a:p>
          <a:endParaRPr lang="en-US"/>
        </a:p>
      </dgm:t>
    </dgm:pt>
    <dgm:pt modelId="{E1CA37AD-44D9-4707-9236-2FD703FACBAC}" type="pres">
      <dgm:prSet presAssocID="{F375EE66-6CC0-4F55-B081-D453882DF195}" presName="parentText" presStyleLbl="node1" presStyleIdx="3" presStyleCnt="4" custLinFactY="3310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75FD8D-43CA-4692-B60E-DB35F1253471}" srcId="{E6778899-6C73-4D64-960C-C0591CD8037F}" destId="{CF411D82-A043-4B51-9ED3-8DA771665746}" srcOrd="1" destOrd="0" parTransId="{A90E73E1-9925-4832-B363-BB9E7A437A60}" sibTransId="{F1C2BDF0-FE2A-4639-A8FD-AC862019573E}"/>
    <dgm:cxn modelId="{F63C5D17-8840-475E-A26F-CAD8405EA236}" srcId="{E6778899-6C73-4D64-960C-C0591CD8037F}" destId="{B8E889C5-DA13-4BC8-9961-C1E1780792C6}" srcOrd="2" destOrd="0" parTransId="{F0D0755F-4769-472E-956C-74BD999C32E0}" sibTransId="{589C148B-D62D-4DA8-B044-1BE428CBC18D}"/>
    <dgm:cxn modelId="{C99059E2-103E-407E-8F9B-6E0404DF8D6A}" type="presOf" srcId="{F375EE66-6CC0-4F55-B081-D453882DF195}" destId="{E1CA37AD-44D9-4707-9236-2FD703FACBAC}" srcOrd="0" destOrd="0" presId="urn:microsoft.com/office/officeart/2005/8/layout/vList2"/>
    <dgm:cxn modelId="{72B78552-A572-4C7D-AF57-C8268118C706}" srcId="{E6778899-6C73-4D64-960C-C0591CD8037F}" destId="{F440512A-BA29-4336-A99E-769B541C8D1E}" srcOrd="0" destOrd="0" parTransId="{83C79D8B-DCD7-4486-BB14-5E9B5B827160}" sibTransId="{21D11C11-47E8-48A3-A10F-F878FEF1E64F}"/>
    <dgm:cxn modelId="{D43A8436-0095-431A-9341-BB39BCCCA97B}" type="presOf" srcId="{F440512A-BA29-4336-A99E-769B541C8D1E}" destId="{1EE61AAC-D9DD-4642-A84D-33994C213692}" srcOrd="0" destOrd="0" presId="urn:microsoft.com/office/officeart/2005/8/layout/vList2"/>
    <dgm:cxn modelId="{A825679C-E85A-4A48-A373-5F15602AD7C1}" type="presOf" srcId="{B8E889C5-DA13-4BC8-9961-C1E1780792C6}" destId="{9097C424-5DB1-4C3E-B355-0D3430F55917}" srcOrd="0" destOrd="0" presId="urn:microsoft.com/office/officeart/2005/8/layout/vList2"/>
    <dgm:cxn modelId="{C279BC19-1A66-47BF-9849-49F3A00EA3F7}" type="presOf" srcId="{E6778899-6C73-4D64-960C-C0591CD8037F}" destId="{244299AE-1BCE-4B63-B411-FB7BBD58FF14}" srcOrd="0" destOrd="0" presId="urn:microsoft.com/office/officeart/2005/8/layout/vList2"/>
    <dgm:cxn modelId="{A94B50D1-AD51-4391-8148-88CB9955789D}" srcId="{E6778899-6C73-4D64-960C-C0591CD8037F}" destId="{F375EE66-6CC0-4F55-B081-D453882DF195}" srcOrd="3" destOrd="0" parTransId="{455FE088-06C7-4B2F-9ACF-B9C03DEC3DA5}" sibTransId="{F5EB6A81-0B12-4317-BEF4-BBFD8EBA6F1A}"/>
    <dgm:cxn modelId="{50823925-201C-45F7-A966-2B6A6C604D4D}" type="presOf" srcId="{CF411D82-A043-4B51-9ED3-8DA771665746}" destId="{3B8FC2A7-EB96-445B-95D5-5EC8B2983067}" srcOrd="0" destOrd="0" presId="urn:microsoft.com/office/officeart/2005/8/layout/vList2"/>
    <dgm:cxn modelId="{E68663A3-2BC2-488F-81EC-12638BD6ED64}" type="presParOf" srcId="{244299AE-1BCE-4B63-B411-FB7BBD58FF14}" destId="{1EE61AAC-D9DD-4642-A84D-33994C213692}" srcOrd="0" destOrd="0" presId="urn:microsoft.com/office/officeart/2005/8/layout/vList2"/>
    <dgm:cxn modelId="{DC93B8B6-F7D6-404B-9E39-AF4C3B7FDAE2}" type="presParOf" srcId="{244299AE-1BCE-4B63-B411-FB7BBD58FF14}" destId="{6396417C-9A12-40C0-B978-12839D73AD1D}" srcOrd="1" destOrd="0" presId="urn:microsoft.com/office/officeart/2005/8/layout/vList2"/>
    <dgm:cxn modelId="{FDA0B3CE-6798-4824-96C5-59DAB98F8AA7}" type="presParOf" srcId="{244299AE-1BCE-4B63-B411-FB7BBD58FF14}" destId="{3B8FC2A7-EB96-445B-95D5-5EC8B2983067}" srcOrd="2" destOrd="0" presId="urn:microsoft.com/office/officeart/2005/8/layout/vList2"/>
    <dgm:cxn modelId="{25F68225-D315-4219-9F0E-1CC35D167179}" type="presParOf" srcId="{244299AE-1BCE-4B63-B411-FB7BBD58FF14}" destId="{1E6551E8-DE37-4790-8F16-8AF588B98767}" srcOrd="3" destOrd="0" presId="urn:microsoft.com/office/officeart/2005/8/layout/vList2"/>
    <dgm:cxn modelId="{4B0B35C5-968D-4419-B7E2-5F67285316D1}" type="presParOf" srcId="{244299AE-1BCE-4B63-B411-FB7BBD58FF14}" destId="{9097C424-5DB1-4C3E-B355-0D3430F55917}" srcOrd="4" destOrd="0" presId="urn:microsoft.com/office/officeart/2005/8/layout/vList2"/>
    <dgm:cxn modelId="{D19A3EDE-E22F-4019-9901-402D7E98CFED}" type="presParOf" srcId="{244299AE-1BCE-4B63-B411-FB7BBD58FF14}" destId="{ACEB0F57-CCDB-444B-9AA8-F497D9074DD2}" srcOrd="5" destOrd="0" presId="urn:microsoft.com/office/officeart/2005/8/layout/vList2"/>
    <dgm:cxn modelId="{50722A27-AD9A-4ADD-B3C4-8D1B1C7BE41E}" type="presParOf" srcId="{244299AE-1BCE-4B63-B411-FB7BBD58FF14}" destId="{E1CA37AD-44D9-4707-9236-2FD703FACBA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F236212-9D73-4A1B-BF21-B0631EE391F2}" type="doc">
      <dgm:prSet loTypeId="urn:microsoft.com/office/officeart/2005/8/layout/vList4#1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E0F60-AAEB-4D9E-B6EE-E276395BBEA4}">
      <dgm:prSet/>
      <dgm:spPr/>
      <dgm:t>
        <a:bodyPr/>
        <a:lstStyle/>
        <a:p>
          <a:pPr rtl="0"/>
          <a:r>
            <a:rPr lang="en-US" dirty="0" smtClean="0"/>
            <a:t>Heat ruptures  </a:t>
          </a:r>
        </a:p>
        <a:p>
          <a:r>
            <a:rPr lang="en-US" dirty="0" smtClean="0"/>
            <a:t>on extensor surfaces mimic lacerations</a:t>
          </a:r>
          <a:endParaRPr lang="en-GB" dirty="0"/>
        </a:p>
      </dgm:t>
    </dgm:pt>
    <dgm:pt modelId="{B4C9FF31-F1A8-4F77-AF29-C8A55A4DF5D8}" type="parTrans" cxnId="{6DB6B2E6-3903-4F85-94DD-D9A141F28CF1}">
      <dgm:prSet/>
      <dgm:spPr/>
      <dgm:t>
        <a:bodyPr/>
        <a:lstStyle/>
        <a:p>
          <a:endParaRPr lang="en-US"/>
        </a:p>
      </dgm:t>
    </dgm:pt>
    <dgm:pt modelId="{2DE38662-7874-4680-B7CE-903DBE48EE92}" type="sibTrans" cxnId="{6DB6B2E6-3903-4F85-94DD-D9A141F28CF1}">
      <dgm:prSet/>
      <dgm:spPr/>
      <dgm:t>
        <a:bodyPr/>
        <a:lstStyle/>
        <a:p>
          <a:endParaRPr lang="en-US"/>
        </a:p>
      </dgm:t>
    </dgm:pt>
    <dgm:pt modelId="{84AC165B-8AFE-4909-8A13-46566346FC11}">
      <dgm:prSet/>
      <dgm:spPr/>
      <dgm:t>
        <a:bodyPr/>
        <a:lstStyle/>
        <a:p>
          <a:pPr rtl="0"/>
          <a:r>
            <a:rPr lang="en-US" dirty="0" smtClean="0"/>
            <a:t>Heat fractures  </a:t>
          </a:r>
        </a:p>
        <a:p>
          <a:r>
            <a:rPr lang="en-US" dirty="0" smtClean="0"/>
            <a:t>linear splitting of bone</a:t>
          </a:r>
          <a:endParaRPr lang="en-GB" dirty="0"/>
        </a:p>
      </dgm:t>
    </dgm:pt>
    <dgm:pt modelId="{388A54D1-4F80-423A-9B09-FC97B887EC84}" type="parTrans" cxnId="{3712DA42-12E7-4578-AC3D-C5DFB276FDDF}">
      <dgm:prSet/>
      <dgm:spPr/>
      <dgm:t>
        <a:bodyPr/>
        <a:lstStyle/>
        <a:p>
          <a:endParaRPr lang="en-US"/>
        </a:p>
      </dgm:t>
    </dgm:pt>
    <dgm:pt modelId="{0FE6C8E4-D0B7-4FFD-A3EE-7EE88022007A}" type="sibTrans" cxnId="{3712DA42-12E7-4578-AC3D-C5DFB276FDDF}">
      <dgm:prSet/>
      <dgm:spPr/>
      <dgm:t>
        <a:bodyPr/>
        <a:lstStyle/>
        <a:p>
          <a:endParaRPr lang="en-US"/>
        </a:p>
      </dgm:t>
    </dgm:pt>
    <dgm:pt modelId="{D9F2D464-17FE-4A22-A846-DD692C55BE44}" type="pres">
      <dgm:prSet presAssocID="{1F236212-9D73-4A1B-BF21-B0631EE391F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7DD096-800B-48BF-BDFD-97FE9F234231}" type="pres">
      <dgm:prSet presAssocID="{ADBE0F60-AAEB-4D9E-B6EE-E276395BBEA4}" presName="comp" presStyleCnt="0"/>
      <dgm:spPr/>
    </dgm:pt>
    <dgm:pt modelId="{9C2947D6-7FE6-4D3A-B0CC-6F5C67C42A81}" type="pres">
      <dgm:prSet presAssocID="{ADBE0F60-AAEB-4D9E-B6EE-E276395BBEA4}" presName="box" presStyleLbl="node1" presStyleIdx="0" presStyleCnt="2"/>
      <dgm:spPr/>
      <dgm:t>
        <a:bodyPr/>
        <a:lstStyle/>
        <a:p>
          <a:endParaRPr lang="en-US"/>
        </a:p>
      </dgm:t>
    </dgm:pt>
    <dgm:pt modelId="{8405CEA1-8476-45AF-91FB-64EB78583220}" type="pres">
      <dgm:prSet presAssocID="{ADBE0F60-AAEB-4D9E-B6EE-E276395BBEA4}" presName="img" presStyleLbl="fgImgPlace1" presStyleIdx="0" presStyleCnt="2" custScaleX="109183" custScaleY="8012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06E0EE0-9F27-4F76-BB48-6CFF909AE754}" type="pres">
      <dgm:prSet presAssocID="{ADBE0F60-AAEB-4D9E-B6EE-E276395BBEA4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B316A-BA1F-458C-9474-24A16D532F65}" type="pres">
      <dgm:prSet presAssocID="{2DE38662-7874-4680-B7CE-903DBE48EE92}" presName="spacer" presStyleCnt="0"/>
      <dgm:spPr/>
    </dgm:pt>
    <dgm:pt modelId="{39099664-1180-4373-A562-76BF452E15FE}" type="pres">
      <dgm:prSet presAssocID="{84AC165B-8AFE-4909-8A13-46566346FC11}" presName="comp" presStyleCnt="0"/>
      <dgm:spPr/>
    </dgm:pt>
    <dgm:pt modelId="{FC9C378F-2B22-466C-82C9-4CC4101BF397}" type="pres">
      <dgm:prSet presAssocID="{84AC165B-8AFE-4909-8A13-46566346FC11}" presName="box" presStyleLbl="node1" presStyleIdx="1" presStyleCnt="2"/>
      <dgm:spPr/>
      <dgm:t>
        <a:bodyPr/>
        <a:lstStyle/>
        <a:p>
          <a:endParaRPr lang="en-US"/>
        </a:p>
      </dgm:t>
    </dgm:pt>
    <dgm:pt modelId="{929F2B39-ADD9-468C-903C-D47E091BBDBD}" type="pres">
      <dgm:prSet presAssocID="{84AC165B-8AFE-4909-8A13-46566346FC11}" presName="img" presStyleLbl="fgImgPlace1" presStyleIdx="1" presStyleCnt="2" custScaleX="109183" custScaleY="80000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018D551-EF51-4360-B484-931730E78945}" type="pres">
      <dgm:prSet presAssocID="{84AC165B-8AFE-4909-8A13-46566346FC11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82035D-655F-4CE4-9F0B-5F008B2142D8}" type="presOf" srcId="{ADBE0F60-AAEB-4D9E-B6EE-E276395BBEA4}" destId="{506E0EE0-9F27-4F76-BB48-6CFF909AE754}" srcOrd="1" destOrd="0" presId="urn:microsoft.com/office/officeart/2005/8/layout/vList4#16"/>
    <dgm:cxn modelId="{9805A133-1865-4484-BFF6-B46840890FC2}" type="presOf" srcId="{1F236212-9D73-4A1B-BF21-B0631EE391F2}" destId="{D9F2D464-17FE-4A22-A846-DD692C55BE44}" srcOrd="0" destOrd="0" presId="urn:microsoft.com/office/officeart/2005/8/layout/vList4#16"/>
    <dgm:cxn modelId="{3712DA42-12E7-4578-AC3D-C5DFB276FDDF}" srcId="{1F236212-9D73-4A1B-BF21-B0631EE391F2}" destId="{84AC165B-8AFE-4909-8A13-46566346FC11}" srcOrd="1" destOrd="0" parTransId="{388A54D1-4F80-423A-9B09-FC97B887EC84}" sibTransId="{0FE6C8E4-D0B7-4FFD-A3EE-7EE88022007A}"/>
    <dgm:cxn modelId="{DD62FAD8-2304-4015-8C11-C7B77728AE92}" type="presOf" srcId="{84AC165B-8AFE-4909-8A13-46566346FC11}" destId="{FC9C378F-2B22-466C-82C9-4CC4101BF397}" srcOrd="0" destOrd="0" presId="urn:microsoft.com/office/officeart/2005/8/layout/vList4#16"/>
    <dgm:cxn modelId="{6DB6B2E6-3903-4F85-94DD-D9A141F28CF1}" srcId="{1F236212-9D73-4A1B-BF21-B0631EE391F2}" destId="{ADBE0F60-AAEB-4D9E-B6EE-E276395BBEA4}" srcOrd="0" destOrd="0" parTransId="{B4C9FF31-F1A8-4F77-AF29-C8A55A4DF5D8}" sibTransId="{2DE38662-7874-4680-B7CE-903DBE48EE92}"/>
    <dgm:cxn modelId="{F036F738-2948-4359-9AF0-75B260759CA8}" type="presOf" srcId="{ADBE0F60-AAEB-4D9E-B6EE-E276395BBEA4}" destId="{9C2947D6-7FE6-4D3A-B0CC-6F5C67C42A81}" srcOrd="0" destOrd="0" presId="urn:microsoft.com/office/officeart/2005/8/layout/vList4#16"/>
    <dgm:cxn modelId="{86787EBE-2B5D-4533-A02E-D5E4E94AC12C}" type="presOf" srcId="{84AC165B-8AFE-4909-8A13-46566346FC11}" destId="{E018D551-EF51-4360-B484-931730E78945}" srcOrd="1" destOrd="0" presId="urn:microsoft.com/office/officeart/2005/8/layout/vList4#16"/>
    <dgm:cxn modelId="{FE63AC7C-2380-4EC5-AA2E-097EDD31A705}" type="presParOf" srcId="{D9F2D464-17FE-4A22-A846-DD692C55BE44}" destId="{647DD096-800B-48BF-BDFD-97FE9F234231}" srcOrd="0" destOrd="0" presId="urn:microsoft.com/office/officeart/2005/8/layout/vList4#16"/>
    <dgm:cxn modelId="{D9EF2132-6059-4B6E-988B-987E1C55A9D3}" type="presParOf" srcId="{647DD096-800B-48BF-BDFD-97FE9F234231}" destId="{9C2947D6-7FE6-4D3A-B0CC-6F5C67C42A81}" srcOrd="0" destOrd="0" presId="urn:microsoft.com/office/officeart/2005/8/layout/vList4#16"/>
    <dgm:cxn modelId="{813C4442-18AA-4CC6-BE49-D81A60F694F9}" type="presParOf" srcId="{647DD096-800B-48BF-BDFD-97FE9F234231}" destId="{8405CEA1-8476-45AF-91FB-64EB78583220}" srcOrd="1" destOrd="0" presId="urn:microsoft.com/office/officeart/2005/8/layout/vList4#16"/>
    <dgm:cxn modelId="{80DC4A90-A004-45E8-87C9-DBAA074C2CF0}" type="presParOf" srcId="{647DD096-800B-48BF-BDFD-97FE9F234231}" destId="{506E0EE0-9F27-4F76-BB48-6CFF909AE754}" srcOrd="2" destOrd="0" presId="urn:microsoft.com/office/officeart/2005/8/layout/vList4#16"/>
    <dgm:cxn modelId="{BEDBEF4F-9B1D-4BEA-ADB7-5B16CB5C9E33}" type="presParOf" srcId="{D9F2D464-17FE-4A22-A846-DD692C55BE44}" destId="{DA8B316A-BA1F-458C-9474-24A16D532F65}" srcOrd="1" destOrd="0" presId="urn:microsoft.com/office/officeart/2005/8/layout/vList4#16"/>
    <dgm:cxn modelId="{C119FD25-134A-42F4-B4FD-B775E06366C3}" type="presParOf" srcId="{D9F2D464-17FE-4A22-A846-DD692C55BE44}" destId="{39099664-1180-4373-A562-76BF452E15FE}" srcOrd="2" destOrd="0" presId="urn:microsoft.com/office/officeart/2005/8/layout/vList4#16"/>
    <dgm:cxn modelId="{7DEB153F-855A-4B9D-838A-C032F22C2F00}" type="presParOf" srcId="{39099664-1180-4373-A562-76BF452E15FE}" destId="{FC9C378F-2B22-466C-82C9-4CC4101BF397}" srcOrd="0" destOrd="0" presId="urn:microsoft.com/office/officeart/2005/8/layout/vList4#16"/>
    <dgm:cxn modelId="{D8218DDB-8CBA-45D6-85A2-1AA4661C7034}" type="presParOf" srcId="{39099664-1180-4373-A562-76BF452E15FE}" destId="{929F2B39-ADD9-468C-903C-D47E091BBDBD}" srcOrd="1" destOrd="0" presId="urn:microsoft.com/office/officeart/2005/8/layout/vList4#16"/>
    <dgm:cxn modelId="{19E134B4-EA69-42CE-B2F9-426DBA465F59}" type="presParOf" srcId="{39099664-1180-4373-A562-76BF452E15FE}" destId="{E018D551-EF51-4360-B484-931730E78945}" srcOrd="2" destOrd="0" presId="urn:microsoft.com/office/officeart/2005/8/layout/vList4#1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F236212-9D73-4A1B-BF21-B0631EE391F2}" type="doc">
      <dgm:prSet loTypeId="urn:microsoft.com/office/officeart/2005/8/layout/vList4#17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E0F60-AAEB-4D9E-B6EE-E276395BBEA4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Heat </a:t>
          </a:r>
          <a:r>
            <a:rPr lang="en-US" dirty="0" err="1" smtClean="0">
              <a:solidFill>
                <a:schemeClr val="bg1"/>
              </a:solidFill>
            </a:rPr>
            <a:t>haematoma</a:t>
          </a:r>
          <a:r>
            <a:rPr lang="en-US" dirty="0" smtClean="0">
              <a:solidFill>
                <a:schemeClr val="bg1"/>
              </a:solidFill>
            </a:rPr>
            <a:t>  </a:t>
          </a:r>
        </a:p>
        <a:p>
          <a:r>
            <a:rPr lang="en-US" dirty="0" smtClean="0">
              <a:solidFill>
                <a:schemeClr val="bg1"/>
              </a:solidFill>
            </a:rPr>
            <a:t>collection of blood in the extra </a:t>
          </a:r>
          <a:r>
            <a:rPr lang="en-US" dirty="0" err="1" smtClean="0">
              <a:solidFill>
                <a:schemeClr val="bg1"/>
              </a:solidFill>
            </a:rPr>
            <a:t>dural</a:t>
          </a:r>
          <a:r>
            <a:rPr lang="en-US" dirty="0" smtClean="0">
              <a:solidFill>
                <a:schemeClr val="bg1"/>
              </a:solidFill>
            </a:rPr>
            <a:t> space </a:t>
          </a:r>
          <a:endParaRPr lang="en-GB" dirty="0">
            <a:solidFill>
              <a:schemeClr val="bg1"/>
            </a:solidFill>
          </a:endParaRPr>
        </a:p>
      </dgm:t>
    </dgm:pt>
    <dgm:pt modelId="{B4C9FF31-F1A8-4F77-AF29-C8A55A4DF5D8}" type="parTrans" cxnId="{6DB6B2E6-3903-4F85-94DD-D9A141F28CF1}">
      <dgm:prSet/>
      <dgm:spPr/>
      <dgm:t>
        <a:bodyPr/>
        <a:lstStyle/>
        <a:p>
          <a:endParaRPr lang="en-US"/>
        </a:p>
      </dgm:t>
    </dgm:pt>
    <dgm:pt modelId="{2DE38662-7874-4680-B7CE-903DBE48EE92}" type="sibTrans" cxnId="{6DB6B2E6-3903-4F85-94DD-D9A141F28CF1}">
      <dgm:prSet/>
      <dgm:spPr/>
      <dgm:t>
        <a:bodyPr/>
        <a:lstStyle/>
        <a:p>
          <a:endParaRPr lang="en-US"/>
        </a:p>
      </dgm:t>
    </dgm:pt>
    <dgm:pt modelId="{84AC165B-8AFE-4909-8A13-46566346FC11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bilateral </a:t>
          </a:r>
        </a:p>
        <a:p>
          <a:r>
            <a:rPr lang="en-US" dirty="0" smtClean="0">
              <a:solidFill>
                <a:schemeClr val="bg1"/>
              </a:solidFill>
            </a:rPr>
            <a:t>chocolate brown </a:t>
          </a:r>
        </a:p>
        <a:p>
          <a:r>
            <a:rPr lang="en-US" dirty="0" smtClean="0">
              <a:solidFill>
                <a:schemeClr val="bg1"/>
              </a:solidFill>
            </a:rPr>
            <a:t>honey comb appearance</a:t>
          </a:r>
          <a:endParaRPr lang="en-GB" dirty="0">
            <a:solidFill>
              <a:schemeClr val="bg1"/>
            </a:solidFill>
          </a:endParaRPr>
        </a:p>
      </dgm:t>
    </dgm:pt>
    <dgm:pt modelId="{388A54D1-4F80-423A-9B09-FC97B887EC84}" type="parTrans" cxnId="{3712DA42-12E7-4578-AC3D-C5DFB276FDDF}">
      <dgm:prSet/>
      <dgm:spPr/>
      <dgm:t>
        <a:bodyPr/>
        <a:lstStyle/>
        <a:p>
          <a:endParaRPr lang="en-US"/>
        </a:p>
      </dgm:t>
    </dgm:pt>
    <dgm:pt modelId="{0FE6C8E4-D0B7-4FFD-A3EE-7EE88022007A}" type="sibTrans" cxnId="{3712DA42-12E7-4578-AC3D-C5DFB276FDDF}">
      <dgm:prSet/>
      <dgm:spPr/>
      <dgm:t>
        <a:bodyPr/>
        <a:lstStyle/>
        <a:p>
          <a:endParaRPr lang="en-US"/>
        </a:p>
      </dgm:t>
    </dgm:pt>
    <dgm:pt modelId="{D9F2D464-17FE-4A22-A846-DD692C55BE44}" type="pres">
      <dgm:prSet presAssocID="{1F236212-9D73-4A1B-BF21-B0631EE391F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7DD096-800B-48BF-BDFD-97FE9F234231}" type="pres">
      <dgm:prSet presAssocID="{ADBE0F60-AAEB-4D9E-B6EE-E276395BBEA4}" presName="comp" presStyleCnt="0"/>
      <dgm:spPr/>
    </dgm:pt>
    <dgm:pt modelId="{9C2947D6-7FE6-4D3A-B0CC-6F5C67C42A81}" type="pres">
      <dgm:prSet presAssocID="{ADBE0F60-AAEB-4D9E-B6EE-E276395BBEA4}" presName="box" presStyleLbl="node1" presStyleIdx="0" presStyleCnt="2"/>
      <dgm:spPr/>
      <dgm:t>
        <a:bodyPr/>
        <a:lstStyle/>
        <a:p>
          <a:endParaRPr lang="en-US"/>
        </a:p>
      </dgm:t>
    </dgm:pt>
    <dgm:pt modelId="{8405CEA1-8476-45AF-91FB-64EB78583220}" type="pres">
      <dgm:prSet presAssocID="{ADBE0F60-AAEB-4D9E-B6EE-E276395BBEA4}" presName="img" presStyleLbl="fgImgPlace1" presStyleIdx="0" presStyleCnt="2" custScaleY="6950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06E0EE0-9F27-4F76-BB48-6CFF909AE754}" type="pres">
      <dgm:prSet presAssocID="{ADBE0F60-AAEB-4D9E-B6EE-E276395BBEA4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B316A-BA1F-458C-9474-24A16D532F65}" type="pres">
      <dgm:prSet presAssocID="{2DE38662-7874-4680-B7CE-903DBE48EE92}" presName="spacer" presStyleCnt="0"/>
      <dgm:spPr/>
    </dgm:pt>
    <dgm:pt modelId="{39099664-1180-4373-A562-76BF452E15FE}" type="pres">
      <dgm:prSet presAssocID="{84AC165B-8AFE-4909-8A13-46566346FC11}" presName="comp" presStyleCnt="0"/>
      <dgm:spPr/>
    </dgm:pt>
    <dgm:pt modelId="{FC9C378F-2B22-466C-82C9-4CC4101BF397}" type="pres">
      <dgm:prSet presAssocID="{84AC165B-8AFE-4909-8A13-46566346FC11}" presName="box" presStyleLbl="node1" presStyleIdx="1" presStyleCnt="2"/>
      <dgm:spPr/>
      <dgm:t>
        <a:bodyPr/>
        <a:lstStyle/>
        <a:p>
          <a:endParaRPr lang="en-US"/>
        </a:p>
      </dgm:t>
    </dgm:pt>
    <dgm:pt modelId="{929F2B39-ADD9-468C-903C-D47E091BBDBD}" type="pres">
      <dgm:prSet presAssocID="{84AC165B-8AFE-4909-8A13-46566346FC11}" presName="img" presStyleLbl="fgImgPlace1" presStyleIdx="1" presStyleCnt="2" custScaleY="6858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018D551-EF51-4360-B484-931730E78945}" type="pres">
      <dgm:prSet presAssocID="{84AC165B-8AFE-4909-8A13-46566346FC11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100B85-F7FD-4123-834D-FFB4A484DB16}" type="presOf" srcId="{ADBE0F60-AAEB-4D9E-B6EE-E276395BBEA4}" destId="{506E0EE0-9F27-4F76-BB48-6CFF909AE754}" srcOrd="1" destOrd="0" presId="urn:microsoft.com/office/officeart/2005/8/layout/vList4#17"/>
    <dgm:cxn modelId="{82894BD3-6619-42F3-ABA3-9852FE798F87}" type="presOf" srcId="{1F236212-9D73-4A1B-BF21-B0631EE391F2}" destId="{D9F2D464-17FE-4A22-A846-DD692C55BE44}" srcOrd="0" destOrd="0" presId="urn:microsoft.com/office/officeart/2005/8/layout/vList4#17"/>
    <dgm:cxn modelId="{3712DA42-12E7-4578-AC3D-C5DFB276FDDF}" srcId="{1F236212-9D73-4A1B-BF21-B0631EE391F2}" destId="{84AC165B-8AFE-4909-8A13-46566346FC11}" srcOrd="1" destOrd="0" parTransId="{388A54D1-4F80-423A-9B09-FC97B887EC84}" sibTransId="{0FE6C8E4-D0B7-4FFD-A3EE-7EE88022007A}"/>
    <dgm:cxn modelId="{C8F09C61-406A-4559-B1F3-A20D15A385C7}" type="presOf" srcId="{84AC165B-8AFE-4909-8A13-46566346FC11}" destId="{FC9C378F-2B22-466C-82C9-4CC4101BF397}" srcOrd="0" destOrd="0" presId="urn:microsoft.com/office/officeart/2005/8/layout/vList4#17"/>
    <dgm:cxn modelId="{6DB6B2E6-3903-4F85-94DD-D9A141F28CF1}" srcId="{1F236212-9D73-4A1B-BF21-B0631EE391F2}" destId="{ADBE0F60-AAEB-4D9E-B6EE-E276395BBEA4}" srcOrd="0" destOrd="0" parTransId="{B4C9FF31-F1A8-4F77-AF29-C8A55A4DF5D8}" sibTransId="{2DE38662-7874-4680-B7CE-903DBE48EE92}"/>
    <dgm:cxn modelId="{09191355-A0D5-4CBF-8D44-1B1333D80E01}" type="presOf" srcId="{84AC165B-8AFE-4909-8A13-46566346FC11}" destId="{E018D551-EF51-4360-B484-931730E78945}" srcOrd="1" destOrd="0" presId="urn:microsoft.com/office/officeart/2005/8/layout/vList4#17"/>
    <dgm:cxn modelId="{51097004-4C6E-4758-A677-02E6E3EB85DA}" type="presOf" srcId="{ADBE0F60-AAEB-4D9E-B6EE-E276395BBEA4}" destId="{9C2947D6-7FE6-4D3A-B0CC-6F5C67C42A81}" srcOrd="0" destOrd="0" presId="urn:microsoft.com/office/officeart/2005/8/layout/vList4#17"/>
    <dgm:cxn modelId="{5DB37812-8451-46F8-ACE1-3B0968632F8E}" type="presParOf" srcId="{D9F2D464-17FE-4A22-A846-DD692C55BE44}" destId="{647DD096-800B-48BF-BDFD-97FE9F234231}" srcOrd="0" destOrd="0" presId="urn:microsoft.com/office/officeart/2005/8/layout/vList4#17"/>
    <dgm:cxn modelId="{3A998301-5F68-4EA0-BF1A-9A8B513058F4}" type="presParOf" srcId="{647DD096-800B-48BF-BDFD-97FE9F234231}" destId="{9C2947D6-7FE6-4D3A-B0CC-6F5C67C42A81}" srcOrd="0" destOrd="0" presId="urn:microsoft.com/office/officeart/2005/8/layout/vList4#17"/>
    <dgm:cxn modelId="{94B71CF4-5948-432B-9422-12529D8C8999}" type="presParOf" srcId="{647DD096-800B-48BF-BDFD-97FE9F234231}" destId="{8405CEA1-8476-45AF-91FB-64EB78583220}" srcOrd="1" destOrd="0" presId="urn:microsoft.com/office/officeart/2005/8/layout/vList4#17"/>
    <dgm:cxn modelId="{E8797B57-1F09-44D8-9E2E-5060326570E4}" type="presParOf" srcId="{647DD096-800B-48BF-BDFD-97FE9F234231}" destId="{506E0EE0-9F27-4F76-BB48-6CFF909AE754}" srcOrd="2" destOrd="0" presId="urn:microsoft.com/office/officeart/2005/8/layout/vList4#17"/>
    <dgm:cxn modelId="{68C0001C-8A23-4262-BAB5-9FB0035CD30D}" type="presParOf" srcId="{D9F2D464-17FE-4A22-A846-DD692C55BE44}" destId="{DA8B316A-BA1F-458C-9474-24A16D532F65}" srcOrd="1" destOrd="0" presId="urn:microsoft.com/office/officeart/2005/8/layout/vList4#17"/>
    <dgm:cxn modelId="{14FDAA9E-C14D-4932-AC62-844B4038AB92}" type="presParOf" srcId="{D9F2D464-17FE-4A22-A846-DD692C55BE44}" destId="{39099664-1180-4373-A562-76BF452E15FE}" srcOrd="2" destOrd="0" presId="urn:microsoft.com/office/officeart/2005/8/layout/vList4#17"/>
    <dgm:cxn modelId="{7F8BFE05-8461-4567-A731-F745892A1E90}" type="presParOf" srcId="{39099664-1180-4373-A562-76BF452E15FE}" destId="{FC9C378F-2B22-466C-82C9-4CC4101BF397}" srcOrd="0" destOrd="0" presId="urn:microsoft.com/office/officeart/2005/8/layout/vList4#17"/>
    <dgm:cxn modelId="{E3BB0E2F-5302-48E9-B2A6-FC62D2BFC9FF}" type="presParOf" srcId="{39099664-1180-4373-A562-76BF452E15FE}" destId="{929F2B39-ADD9-468C-903C-D47E091BBDBD}" srcOrd="1" destOrd="0" presId="urn:microsoft.com/office/officeart/2005/8/layout/vList4#17"/>
    <dgm:cxn modelId="{1C94F475-CE67-46D9-923C-6EBE10696D30}" type="presParOf" srcId="{39099664-1180-4373-A562-76BF452E15FE}" destId="{E018D551-EF51-4360-B484-931730E78945}" srcOrd="2" destOrd="0" presId="urn:microsoft.com/office/officeart/2005/8/layout/vList4#1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CE9522-C2E2-433E-8E28-53E61464D79F}" type="doc">
      <dgm:prSet loTypeId="urn:microsoft.com/office/officeart/2005/8/layout/vList4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FA80CC-86AF-45C8-95F0-EC2F70155BCA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The temperature of the heat source</a:t>
          </a:r>
          <a:endParaRPr lang="en-US" dirty="0">
            <a:solidFill>
              <a:schemeClr val="bg1"/>
            </a:solidFill>
          </a:endParaRPr>
        </a:p>
      </dgm:t>
    </dgm:pt>
    <dgm:pt modelId="{05DCE9C3-3497-481A-A584-D3B2DA77E67F}" type="parTrans" cxnId="{7E6FB4DA-4AB2-4ECB-9EC7-9AE5017EE4C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9DD83DF-30DC-471F-8170-9B80313BC96B}" type="sibTrans" cxnId="{7E6FB4DA-4AB2-4ECB-9EC7-9AE5017EE4C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4DFB87E-52C1-4350-BF51-47F100916CCF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Duration </a:t>
          </a:r>
          <a:r>
            <a:rPr lang="en-GB" dirty="0" smtClean="0">
              <a:solidFill>
                <a:schemeClr val="bg1"/>
              </a:solidFill>
            </a:rPr>
            <a:t>for which the heat was applied</a:t>
          </a:r>
          <a:endParaRPr lang="en-US" dirty="0">
            <a:solidFill>
              <a:schemeClr val="bg1"/>
            </a:solidFill>
          </a:endParaRPr>
        </a:p>
      </dgm:t>
    </dgm:pt>
    <dgm:pt modelId="{CF38742C-3A39-4BA5-96EA-B505E47C21C3}" type="parTrans" cxnId="{E659C85C-078F-4799-8A0F-36BEF67AE43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AAB6B17-B62E-4FBE-906F-87D12BE35567}" type="sibTrans" cxnId="{E659C85C-078F-4799-8A0F-36BEF67AE43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C0302B7-5BBA-452D-BE07-BCEF40AAE265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Resistance of the body to withstand heat </a:t>
          </a:r>
          <a:endParaRPr lang="en-US" dirty="0">
            <a:solidFill>
              <a:schemeClr val="bg1"/>
            </a:solidFill>
          </a:endParaRPr>
        </a:p>
      </dgm:t>
    </dgm:pt>
    <dgm:pt modelId="{19B17336-1B70-4388-9D5E-9489EC63B73C}" type="parTrans" cxnId="{2684B7F7-D4C2-42A8-94EF-CF9ABC162B6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449923D-19A5-4CAC-A8F4-5C07D22B01FD}" type="sibTrans" cxnId="{2684B7F7-D4C2-42A8-94EF-CF9ABC162B6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BA8C838-C997-464C-A0D5-01A8E02B35B6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Extent of body surface area </a:t>
          </a:r>
          <a:endParaRPr lang="en-US" dirty="0">
            <a:solidFill>
              <a:schemeClr val="bg1"/>
            </a:solidFill>
          </a:endParaRPr>
        </a:p>
      </dgm:t>
    </dgm:pt>
    <dgm:pt modelId="{399A55D1-221D-4B3D-A15F-E8D74812E940}" type="parTrans" cxnId="{B3F7C398-F9BD-40BE-B781-5C6CFD3B426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C7009BA-70A0-42BC-B03D-632D5D3ABCA9}" type="sibTrans" cxnId="{B3F7C398-F9BD-40BE-B781-5C6CFD3B426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82A406A-D06C-4F95-A838-4E62A5099FD5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Area of the body </a:t>
          </a:r>
          <a:endParaRPr lang="en-US" dirty="0">
            <a:solidFill>
              <a:schemeClr val="bg1"/>
            </a:solidFill>
          </a:endParaRPr>
        </a:p>
      </dgm:t>
    </dgm:pt>
    <dgm:pt modelId="{6A3983A9-2F9E-41F2-B7C2-922A9D807F72}" type="parTrans" cxnId="{E590EEA0-CF26-48ED-A254-A7DE0ED1C9E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24A8817-3F6F-4FD0-8F90-29964F3ED74D}" type="sibTrans" cxnId="{E590EEA0-CF26-48ED-A254-A7DE0ED1C9E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85D91AB-79C8-4F0C-A0BC-60B10F236221}">
      <dgm:prSet/>
      <dgm:spPr/>
      <dgm:t>
        <a:bodyPr/>
        <a:lstStyle/>
        <a:p>
          <a:pPr rtl="0"/>
          <a:r>
            <a:rPr lang="en-GB" dirty="0" smtClean="0">
              <a:solidFill>
                <a:schemeClr val="bg1"/>
              </a:solidFill>
            </a:rPr>
            <a:t>Age and sex of the victim </a:t>
          </a:r>
          <a:endParaRPr lang="en-US" dirty="0">
            <a:solidFill>
              <a:schemeClr val="bg1"/>
            </a:solidFill>
          </a:endParaRPr>
        </a:p>
      </dgm:t>
    </dgm:pt>
    <dgm:pt modelId="{F29F23DF-6FA0-4135-A8B7-D366588C0520}" type="parTrans" cxnId="{1720CBDA-E1E3-41E6-927B-E72188DE410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960D47F-B9FE-4BC5-9E20-987218AC8BD2}" type="sibTrans" cxnId="{1720CBDA-E1E3-41E6-927B-E72188DE410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27027AD-ACCF-4C16-9C39-D74B3AA38231}" type="pres">
      <dgm:prSet presAssocID="{BCCE9522-C2E2-433E-8E28-53E61464D79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00C580-9279-4841-9438-42ED531DCF15}" type="pres">
      <dgm:prSet presAssocID="{3BFA80CC-86AF-45C8-95F0-EC2F70155BCA}" presName="comp" presStyleCnt="0"/>
      <dgm:spPr/>
      <dgm:t>
        <a:bodyPr/>
        <a:lstStyle/>
        <a:p>
          <a:endParaRPr lang="en-US"/>
        </a:p>
      </dgm:t>
    </dgm:pt>
    <dgm:pt modelId="{B9B52911-A387-4FFB-9F7D-3F242F873489}" type="pres">
      <dgm:prSet presAssocID="{3BFA80CC-86AF-45C8-95F0-EC2F70155BCA}" presName="box" presStyleLbl="node1" presStyleIdx="0" presStyleCnt="6"/>
      <dgm:spPr/>
      <dgm:t>
        <a:bodyPr/>
        <a:lstStyle/>
        <a:p>
          <a:endParaRPr lang="en-US"/>
        </a:p>
      </dgm:t>
    </dgm:pt>
    <dgm:pt modelId="{77EAE1C2-0278-4F24-99AC-B29B8561AEA4}" type="pres">
      <dgm:prSet presAssocID="{3BFA80CC-86AF-45C8-95F0-EC2F70155BCA}" presName="img" presStyleLbl="fgImgPlace1" presStyleIdx="0" presStyleCnt="6"/>
      <dgm:spPr/>
      <dgm:t>
        <a:bodyPr/>
        <a:lstStyle/>
        <a:p>
          <a:endParaRPr lang="en-US"/>
        </a:p>
      </dgm:t>
    </dgm:pt>
    <dgm:pt modelId="{C9B30352-F0F2-4D26-B920-D447C9E954E7}" type="pres">
      <dgm:prSet presAssocID="{3BFA80CC-86AF-45C8-95F0-EC2F70155BCA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E4BA9-5A04-4BA9-B498-DF44C3D4F505}" type="pres">
      <dgm:prSet presAssocID="{69DD83DF-30DC-471F-8170-9B80313BC96B}" presName="spacer" presStyleCnt="0"/>
      <dgm:spPr/>
      <dgm:t>
        <a:bodyPr/>
        <a:lstStyle/>
        <a:p>
          <a:endParaRPr lang="en-US"/>
        </a:p>
      </dgm:t>
    </dgm:pt>
    <dgm:pt modelId="{123B5775-2E8E-4958-BF46-63ABDDA7B954}" type="pres">
      <dgm:prSet presAssocID="{C4DFB87E-52C1-4350-BF51-47F100916CCF}" presName="comp" presStyleCnt="0"/>
      <dgm:spPr/>
      <dgm:t>
        <a:bodyPr/>
        <a:lstStyle/>
        <a:p>
          <a:endParaRPr lang="en-US"/>
        </a:p>
      </dgm:t>
    </dgm:pt>
    <dgm:pt modelId="{4875A765-92DF-4DEA-AFF1-ACFCA0556A68}" type="pres">
      <dgm:prSet presAssocID="{C4DFB87E-52C1-4350-BF51-47F100916CCF}" presName="box" presStyleLbl="node1" presStyleIdx="1" presStyleCnt="6"/>
      <dgm:spPr/>
      <dgm:t>
        <a:bodyPr/>
        <a:lstStyle/>
        <a:p>
          <a:endParaRPr lang="en-US"/>
        </a:p>
      </dgm:t>
    </dgm:pt>
    <dgm:pt modelId="{85C17FAC-290E-4E99-AF0D-6BE06ADCEBC9}" type="pres">
      <dgm:prSet presAssocID="{C4DFB87E-52C1-4350-BF51-47F100916CCF}" presName="img" presStyleLbl="fgImgPlace1" presStyleIdx="1" presStyleCnt="6"/>
      <dgm:spPr/>
      <dgm:t>
        <a:bodyPr/>
        <a:lstStyle/>
        <a:p>
          <a:endParaRPr lang="en-US"/>
        </a:p>
      </dgm:t>
    </dgm:pt>
    <dgm:pt modelId="{A99FC2D6-321C-43A6-8346-C312F353B0D7}" type="pres">
      <dgm:prSet presAssocID="{C4DFB87E-52C1-4350-BF51-47F100916CCF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C62D6-852A-4174-8930-D54DD28D6CF1}" type="pres">
      <dgm:prSet presAssocID="{8AAB6B17-B62E-4FBE-906F-87D12BE35567}" presName="spacer" presStyleCnt="0"/>
      <dgm:spPr/>
      <dgm:t>
        <a:bodyPr/>
        <a:lstStyle/>
        <a:p>
          <a:endParaRPr lang="en-US"/>
        </a:p>
      </dgm:t>
    </dgm:pt>
    <dgm:pt modelId="{52DB0AFE-8AA5-40D4-8AB3-9AAE9D1A0F36}" type="pres">
      <dgm:prSet presAssocID="{0C0302B7-5BBA-452D-BE07-BCEF40AAE265}" presName="comp" presStyleCnt="0"/>
      <dgm:spPr/>
      <dgm:t>
        <a:bodyPr/>
        <a:lstStyle/>
        <a:p>
          <a:endParaRPr lang="en-US"/>
        </a:p>
      </dgm:t>
    </dgm:pt>
    <dgm:pt modelId="{75300031-2463-4590-8BCD-4EA65A7B7C4C}" type="pres">
      <dgm:prSet presAssocID="{0C0302B7-5BBA-452D-BE07-BCEF40AAE265}" presName="box" presStyleLbl="node1" presStyleIdx="2" presStyleCnt="6"/>
      <dgm:spPr/>
      <dgm:t>
        <a:bodyPr/>
        <a:lstStyle/>
        <a:p>
          <a:endParaRPr lang="en-US"/>
        </a:p>
      </dgm:t>
    </dgm:pt>
    <dgm:pt modelId="{A8FB60AE-9601-419D-8636-E1DA5544E288}" type="pres">
      <dgm:prSet presAssocID="{0C0302B7-5BBA-452D-BE07-BCEF40AAE265}" presName="img" presStyleLbl="fgImgPlace1" presStyleIdx="2" presStyleCnt="6"/>
      <dgm:spPr/>
      <dgm:t>
        <a:bodyPr/>
        <a:lstStyle/>
        <a:p>
          <a:endParaRPr lang="en-US"/>
        </a:p>
      </dgm:t>
    </dgm:pt>
    <dgm:pt modelId="{4620498F-4BC3-4892-9E7C-AEEB0ECE763F}" type="pres">
      <dgm:prSet presAssocID="{0C0302B7-5BBA-452D-BE07-BCEF40AAE265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218A0-1BE3-4E87-BBA8-23CAF78407C8}" type="pres">
      <dgm:prSet presAssocID="{B449923D-19A5-4CAC-A8F4-5C07D22B01FD}" presName="spacer" presStyleCnt="0"/>
      <dgm:spPr/>
      <dgm:t>
        <a:bodyPr/>
        <a:lstStyle/>
        <a:p>
          <a:endParaRPr lang="en-US"/>
        </a:p>
      </dgm:t>
    </dgm:pt>
    <dgm:pt modelId="{5647788A-17E3-4270-ACF2-17FBDDDD164B}" type="pres">
      <dgm:prSet presAssocID="{FBA8C838-C997-464C-A0D5-01A8E02B35B6}" presName="comp" presStyleCnt="0"/>
      <dgm:spPr/>
      <dgm:t>
        <a:bodyPr/>
        <a:lstStyle/>
        <a:p>
          <a:endParaRPr lang="en-US"/>
        </a:p>
      </dgm:t>
    </dgm:pt>
    <dgm:pt modelId="{9CA634FB-2B6A-4C22-8D4D-0F0422DF78FE}" type="pres">
      <dgm:prSet presAssocID="{FBA8C838-C997-464C-A0D5-01A8E02B35B6}" presName="box" presStyleLbl="node1" presStyleIdx="3" presStyleCnt="6"/>
      <dgm:spPr/>
      <dgm:t>
        <a:bodyPr/>
        <a:lstStyle/>
        <a:p>
          <a:endParaRPr lang="en-US"/>
        </a:p>
      </dgm:t>
    </dgm:pt>
    <dgm:pt modelId="{F5FF5FD3-14FA-4994-AECD-808E3341028C}" type="pres">
      <dgm:prSet presAssocID="{FBA8C838-C997-464C-A0D5-01A8E02B35B6}" presName="img" presStyleLbl="fgImgPlace1" presStyleIdx="3" presStyleCnt="6"/>
      <dgm:spPr/>
      <dgm:t>
        <a:bodyPr/>
        <a:lstStyle/>
        <a:p>
          <a:endParaRPr lang="en-US"/>
        </a:p>
      </dgm:t>
    </dgm:pt>
    <dgm:pt modelId="{51F9D5EB-A581-437F-883F-CAA377A4CA35}" type="pres">
      <dgm:prSet presAssocID="{FBA8C838-C997-464C-A0D5-01A8E02B35B6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021DF-297B-4F55-8602-AC6D53D5CB42}" type="pres">
      <dgm:prSet presAssocID="{1C7009BA-70A0-42BC-B03D-632D5D3ABCA9}" presName="spacer" presStyleCnt="0"/>
      <dgm:spPr/>
      <dgm:t>
        <a:bodyPr/>
        <a:lstStyle/>
        <a:p>
          <a:endParaRPr lang="en-US"/>
        </a:p>
      </dgm:t>
    </dgm:pt>
    <dgm:pt modelId="{A264A008-5486-44BD-A9E8-5BC0B2693F98}" type="pres">
      <dgm:prSet presAssocID="{382A406A-D06C-4F95-A838-4E62A5099FD5}" presName="comp" presStyleCnt="0"/>
      <dgm:spPr/>
      <dgm:t>
        <a:bodyPr/>
        <a:lstStyle/>
        <a:p>
          <a:endParaRPr lang="en-US"/>
        </a:p>
      </dgm:t>
    </dgm:pt>
    <dgm:pt modelId="{2EE5BE6C-2519-4AAA-9185-9D883DF80D60}" type="pres">
      <dgm:prSet presAssocID="{382A406A-D06C-4F95-A838-4E62A5099FD5}" presName="box" presStyleLbl="node1" presStyleIdx="4" presStyleCnt="6"/>
      <dgm:spPr/>
      <dgm:t>
        <a:bodyPr/>
        <a:lstStyle/>
        <a:p>
          <a:endParaRPr lang="en-US"/>
        </a:p>
      </dgm:t>
    </dgm:pt>
    <dgm:pt modelId="{CF8FBA4A-8012-4032-A8F5-FC2859F39BF4}" type="pres">
      <dgm:prSet presAssocID="{382A406A-D06C-4F95-A838-4E62A5099FD5}" presName="img" presStyleLbl="fgImgPlace1" presStyleIdx="4" presStyleCnt="6"/>
      <dgm:spPr/>
      <dgm:t>
        <a:bodyPr/>
        <a:lstStyle/>
        <a:p>
          <a:endParaRPr lang="en-US"/>
        </a:p>
      </dgm:t>
    </dgm:pt>
    <dgm:pt modelId="{915BD5F9-B9CB-4C97-9D92-53F2C0E1CB21}" type="pres">
      <dgm:prSet presAssocID="{382A406A-D06C-4F95-A838-4E62A5099FD5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F02D83-2BCF-4E19-8B1C-F32D7E7D9F7A}" type="pres">
      <dgm:prSet presAssocID="{824A8817-3F6F-4FD0-8F90-29964F3ED74D}" presName="spacer" presStyleCnt="0"/>
      <dgm:spPr/>
      <dgm:t>
        <a:bodyPr/>
        <a:lstStyle/>
        <a:p>
          <a:endParaRPr lang="en-US"/>
        </a:p>
      </dgm:t>
    </dgm:pt>
    <dgm:pt modelId="{17413503-5E21-460C-9A55-678005DDB30D}" type="pres">
      <dgm:prSet presAssocID="{085D91AB-79C8-4F0C-A0BC-60B10F236221}" presName="comp" presStyleCnt="0"/>
      <dgm:spPr/>
      <dgm:t>
        <a:bodyPr/>
        <a:lstStyle/>
        <a:p>
          <a:endParaRPr lang="en-US"/>
        </a:p>
      </dgm:t>
    </dgm:pt>
    <dgm:pt modelId="{74D18E78-A7C8-4AFB-B40A-CE8A94A52133}" type="pres">
      <dgm:prSet presAssocID="{085D91AB-79C8-4F0C-A0BC-60B10F236221}" presName="box" presStyleLbl="node1" presStyleIdx="5" presStyleCnt="6"/>
      <dgm:spPr/>
      <dgm:t>
        <a:bodyPr/>
        <a:lstStyle/>
        <a:p>
          <a:endParaRPr lang="en-US"/>
        </a:p>
      </dgm:t>
    </dgm:pt>
    <dgm:pt modelId="{C744DB87-349C-4618-846A-DDAF6B7DB532}" type="pres">
      <dgm:prSet presAssocID="{085D91AB-79C8-4F0C-A0BC-60B10F236221}" presName="img" presStyleLbl="fgImgPlace1" presStyleIdx="5" presStyleCnt="6"/>
      <dgm:spPr/>
      <dgm:t>
        <a:bodyPr/>
        <a:lstStyle/>
        <a:p>
          <a:endParaRPr lang="en-US"/>
        </a:p>
      </dgm:t>
    </dgm:pt>
    <dgm:pt modelId="{8606D8E5-C5B7-4C76-A862-054BE589848F}" type="pres">
      <dgm:prSet presAssocID="{085D91AB-79C8-4F0C-A0BC-60B10F236221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999345-CEDF-4F49-9D39-3413FC0CC8DE}" type="presOf" srcId="{382A406A-D06C-4F95-A838-4E62A5099FD5}" destId="{2EE5BE6C-2519-4AAA-9185-9D883DF80D60}" srcOrd="0" destOrd="0" presId="urn:microsoft.com/office/officeart/2005/8/layout/vList4#1"/>
    <dgm:cxn modelId="{9216F683-983B-4196-8D53-78082574238C}" type="presOf" srcId="{C4DFB87E-52C1-4350-BF51-47F100916CCF}" destId="{4875A765-92DF-4DEA-AFF1-ACFCA0556A68}" srcOrd="0" destOrd="0" presId="urn:microsoft.com/office/officeart/2005/8/layout/vList4#1"/>
    <dgm:cxn modelId="{B81F84F7-1C12-4EA6-A8EA-A831C9D606F6}" type="presOf" srcId="{BCCE9522-C2E2-433E-8E28-53E61464D79F}" destId="{727027AD-ACCF-4C16-9C39-D74B3AA38231}" srcOrd="0" destOrd="0" presId="urn:microsoft.com/office/officeart/2005/8/layout/vList4#1"/>
    <dgm:cxn modelId="{E659C85C-078F-4799-8A0F-36BEF67AE435}" srcId="{BCCE9522-C2E2-433E-8E28-53E61464D79F}" destId="{C4DFB87E-52C1-4350-BF51-47F100916CCF}" srcOrd="1" destOrd="0" parTransId="{CF38742C-3A39-4BA5-96EA-B505E47C21C3}" sibTransId="{8AAB6B17-B62E-4FBE-906F-87D12BE35567}"/>
    <dgm:cxn modelId="{63094D54-3F35-4A0B-812C-3189C94C551E}" type="presOf" srcId="{085D91AB-79C8-4F0C-A0BC-60B10F236221}" destId="{8606D8E5-C5B7-4C76-A862-054BE589848F}" srcOrd="1" destOrd="0" presId="urn:microsoft.com/office/officeart/2005/8/layout/vList4#1"/>
    <dgm:cxn modelId="{C83AB2B1-3BB3-4C67-8E7E-7FA2657185EE}" type="presOf" srcId="{0C0302B7-5BBA-452D-BE07-BCEF40AAE265}" destId="{75300031-2463-4590-8BCD-4EA65A7B7C4C}" srcOrd="0" destOrd="0" presId="urn:microsoft.com/office/officeart/2005/8/layout/vList4#1"/>
    <dgm:cxn modelId="{1720CBDA-E1E3-41E6-927B-E72188DE4108}" srcId="{BCCE9522-C2E2-433E-8E28-53E61464D79F}" destId="{085D91AB-79C8-4F0C-A0BC-60B10F236221}" srcOrd="5" destOrd="0" parTransId="{F29F23DF-6FA0-4135-A8B7-D366588C0520}" sibTransId="{4960D47F-B9FE-4BC5-9E20-987218AC8BD2}"/>
    <dgm:cxn modelId="{C0B78CD0-B939-40D3-AD59-66CA5A3F9BB7}" type="presOf" srcId="{C4DFB87E-52C1-4350-BF51-47F100916CCF}" destId="{A99FC2D6-321C-43A6-8346-C312F353B0D7}" srcOrd="1" destOrd="0" presId="urn:microsoft.com/office/officeart/2005/8/layout/vList4#1"/>
    <dgm:cxn modelId="{B9452CBE-11B3-45B9-AE95-2481493CB10D}" type="presOf" srcId="{3BFA80CC-86AF-45C8-95F0-EC2F70155BCA}" destId="{C9B30352-F0F2-4D26-B920-D447C9E954E7}" srcOrd="1" destOrd="0" presId="urn:microsoft.com/office/officeart/2005/8/layout/vList4#1"/>
    <dgm:cxn modelId="{45C6349D-519E-4393-9146-7B7B9C1B9AE7}" type="presOf" srcId="{3BFA80CC-86AF-45C8-95F0-EC2F70155BCA}" destId="{B9B52911-A387-4FFB-9F7D-3F242F873489}" srcOrd="0" destOrd="0" presId="urn:microsoft.com/office/officeart/2005/8/layout/vList4#1"/>
    <dgm:cxn modelId="{F6605D4F-4175-416B-947D-D127D8FAA337}" type="presOf" srcId="{382A406A-D06C-4F95-A838-4E62A5099FD5}" destId="{915BD5F9-B9CB-4C97-9D92-53F2C0E1CB21}" srcOrd="1" destOrd="0" presId="urn:microsoft.com/office/officeart/2005/8/layout/vList4#1"/>
    <dgm:cxn modelId="{394512DE-394C-4DF3-895E-FFAD280F30D4}" type="presOf" srcId="{085D91AB-79C8-4F0C-A0BC-60B10F236221}" destId="{74D18E78-A7C8-4AFB-B40A-CE8A94A52133}" srcOrd="0" destOrd="0" presId="urn:microsoft.com/office/officeart/2005/8/layout/vList4#1"/>
    <dgm:cxn modelId="{44AACC58-D1B6-4CD3-8DEC-F2876DCEA6B2}" type="presOf" srcId="{0C0302B7-5BBA-452D-BE07-BCEF40AAE265}" destId="{4620498F-4BC3-4892-9E7C-AEEB0ECE763F}" srcOrd="1" destOrd="0" presId="urn:microsoft.com/office/officeart/2005/8/layout/vList4#1"/>
    <dgm:cxn modelId="{E590EEA0-CF26-48ED-A254-A7DE0ED1C9E5}" srcId="{BCCE9522-C2E2-433E-8E28-53E61464D79F}" destId="{382A406A-D06C-4F95-A838-4E62A5099FD5}" srcOrd="4" destOrd="0" parTransId="{6A3983A9-2F9E-41F2-B7C2-922A9D807F72}" sibTransId="{824A8817-3F6F-4FD0-8F90-29964F3ED74D}"/>
    <dgm:cxn modelId="{6ACB11DD-5008-415C-AF48-4D09FCA38AF2}" type="presOf" srcId="{FBA8C838-C997-464C-A0D5-01A8E02B35B6}" destId="{9CA634FB-2B6A-4C22-8D4D-0F0422DF78FE}" srcOrd="0" destOrd="0" presId="urn:microsoft.com/office/officeart/2005/8/layout/vList4#1"/>
    <dgm:cxn modelId="{26176E91-DA09-46F1-AC1E-DCAD36ED6068}" type="presOf" srcId="{FBA8C838-C997-464C-A0D5-01A8E02B35B6}" destId="{51F9D5EB-A581-437F-883F-CAA377A4CA35}" srcOrd="1" destOrd="0" presId="urn:microsoft.com/office/officeart/2005/8/layout/vList4#1"/>
    <dgm:cxn modelId="{7E6FB4DA-4AB2-4ECB-9EC7-9AE5017EE4CD}" srcId="{BCCE9522-C2E2-433E-8E28-53E61464D79F}" destId="{3BFA80CC-86AF-45C8-95F0-EC2F70155BCA}" srcOrd="0" destOrd="0" parTransId="{05DCE9C3-3497-481A-A584-D3B2DA77E67F}" sibTransId="{69DD83DF-30DC-471F-8170-9B80313BC96B}"/>
    <dgm:cxn modelId="{B3F7C398-F9BD-40BE-B781-5C6CFD3B426F}" srcId="{BCCE9522-C2E2-433E-8E28-53E61464D79F}" destId="{FBA8C838-C997-464C-A0D5-01A8E02B35B6}" srcOrd="3" destOrd="0" parTransId="{399A55D1-221D-4B3D-A15F-E8D74812E940}" sibTransId="{1C7009BA-70A0-42BC-B03D-632D5D3ABCA9}"/>
    <dgm:cxn modelId="{2684B7F7-D4C2-42A8-94EF-CF9ABC162B63}" srcId="{BCCE9522-C2E2-433E-8E28-53E61464D79F}" destId="{0C0302B7-5BBA-452D-BE07-BCEF40AAE265}" srcOrd="2" destOrd="0" parTransId="{19B17336-1B70-4388-9D5E-9489EC63B73C}" sibTransId="{B449923D-19A5-4CAC-A8F4-5C07D22B01FD}"/>
    <dgm:cxn modelId="{97DEBE8F-A3C3-4793-89B1-AC09053783EB}" type="presParOf" srcId="{727027AD-ACCF-4C16-9C39-D74B3AA38231}" destId="{AD00C580-9279-4841-9438-42ED531DCF15}" srcOrd="0" destOrd="0" presId="urn:microsoft.com/office/officeart/2005/8/layout/vList4#1"/>
    <dgm:cxn modelId="{CF9DC6EE-1810-471C-909B-68AC1601957D}" type="presParOf" srcId="{AD00C580-9279-4841-9438-42ED531DCF15}" destId="{B9B52911-A387-4FFB-9F7D-3F242F873489}" srcOrd="0" destOrd="0" presId="urn:microsoft.com/office/officeart/2005/8/layout/vList4#1"/>
    <dgm:cxn modelId="{23C92100-5762-4955-9C18-6BC3E7CDD8CB}" type="presParOf" srcId="{AD00C580-9279-4841-9438-42ED531DCF15}" destId="{77EAE1C2-0278-4F24-99AC-B29B8561AEA4}" srcOrd="1" destOrd="0" presId="urn:microsoft.com/office/officeart/2005/8/layout/vList4#1"/>
    <dgm:cxn modelId="{CE3823CF-48A2-4033-A452-CAA7246A01F2}" type="presParOf" srcId="{AD00C580-9279-4841-9438-42ED531DCF15}" destId="{C9B30352-F0F2-4D26-B920-D447C9E954E7}" srcOrd="2" destOrd="0" presId="urn:microsoft.com/office/officeart/2005/8/layout/vList4#1"/>
    <dgm:cxn modelId="{9015E1CD-3883-4F17-8585-97BADEFDBA0D}" type="presParOf" srcId="{727027AD-ACCF-4C16-9C39-D74B3AA38231}" destId="{872E4BA9-5A04-4BA9-B498-DF44C3D4F505}" srcOrd="1" destOrd="0" presId="urn:microsoft.com/office/officeart/2005/8/layout/vList4#1"/>
    <dgm:cxn modelId="{1DD7DC8D-2F4F-4231-B1FE-768F871711CA}" type="presParOf" srcId="{727027AD-ACCF-4C16-9C39-D74B3AA38231}" destId="{123B5775-2E8E-4958-BF46-63ABDDA7B954}" srcOrd="2" destOrd="0" presId="urn:microsoft.com/office/officeart/2005/8/layout/vList4#1"/>
    <dgm:cxn modelId="{BAE35BBD-C9BD-47B1-A97C-E1229126DB62}" type="presParOf" srcId="{123B5775-2E8E-4958-BF46-63ABDDA7B954}" destId="{4875A765-92DF-4DEA-AFF1-ACFCA0556A68}" srcOrd="0" destOrd="0" presId="urn:microsoft.com/office/officeart/2005/8/layout/vList4#1"/>
    <dgm:cxn modelId="{4093087A-5D34-49E2-A89A-70F785FFE815}" type="presParOf" srcId="{123B5775-2E8E-4958-BF46-63ABDDA7B954}" destId="{85C17FAC-290E-4E99-AF0D-6BE06ADCEBC9}" srcOrd="1" destOrd="0" presId="urn:microsoft.com/office/officeart/2005/8/layout/vList4#1"/>
    <dgm:cxn modelId="{420DAA04-E4B0-44B4-B00F-4340029D2EC0}" type="presParOf" srcId="{123B5775-2E8E-4958-BF46-63ABDDA7B954}" destId="{A99FC2D6-321C-43A6-8346-C312F353B0D7}" srcOrd="2" destOrd="0" presId="urn:microsoft.com/office/officeart/2005/8/layout/vList4#1"/>
    <dgm:cxn modelId="{D7C7C52C-9014-4F90-9587-CA1C404D45C4}" type="presParOf" srcId="{727027AD-ACCF-4C16-9C39-D74B3AA38231}" destId="{FA9C62D6-852A-4174-8930-D54DD28D6CF1}" srcOrd="3" destOrd="0" presId="urn:microsoft.com/office/officeart/2005/8/layout/vList4#1"/>
    <dgm:cxn modelId="{5E8CCC6C-B7F2-481A-A461-92C1D7A2F496}" type="presParOf" srcId="{727027AD-ACCF-4C16-9C39-D74B3AA38231}" destId="{52DB0AFE-8AA5-40D4-8AB3-9AAE9D1A0F36}" srcOrd="4" destOrd="0" presId="urn:microsoft.com/office/officeart/2005/8/layout/vList4#1"/>
    <dgm:cxn modelId="{1A681DB8-92B2-4571-8947-6596C0935C3C}" type="presParOf" srcId="{52DB0AFE-8AA5-40D4-8AB3-9AAE9D1A0F36}" destId="{75300031-2463-4590-8BCD-4EA65A7B7C4C}" srcOrd="0" destOrd="0" presId="urn:microsoft.com/office/officeart/2005/8/layout/vList4#1"/>
    <dgm:cxn modelId="{70B75515-D149-4937-8C98-E39631682AF2}" type="presParOf" srcId="{52DB0AFE-8AA5-40D4-8AB3-9AAE9D1A0F36}" destId="{A8FB60AE-9601-419D-8636-E1DA5544E288}" srcOrd="1" destOrd="0" presId="urn:microsoft.com/office/officeart/2005/8/layout/vList4#1"/>
    <dgm:cxn modelId="{14115B22-4100-43AC-B09C-7E7C03421F02}" type="presParOf" srcId="{52DB0AFE-8AA5-40D4-8AB3-9AAE9D1A0F36}" destId="{4620498F-4BC3-4892-9E7C-AEEB0ECE763F}" srcOrd="2" destOrd="0" presId="urn:microsoft.com/office/officeart/2005/8/layout/vList4#1"/>
    <dgm:cxn modelId="{875EF3D1-A96C-45F2-8BD2-D97182B4FEA4}" type="presParOf" srcId="{727027AD-ACCF-4C16-9C39-D74B3AA38231}" destId="{2D6218A0-1BE3-4E87-BBA8-23CAF78407C8}" srcOrd="5" destOrd="0" presId="urn:microsoft.com/office/officeart/2005/8/layout/vList4#1"/>
    <dgm:cxn modelId="{F97E6EF0-4C15-48BA-BBFD-29D7B28CD3CF}" type="presParOf" srcId="{727027AD-ACCF-4C16-9C39-D74B3AA38231}" destId="{5647788A-17E3-4270-ACF2-17FBDDDD164B}" srcOrd="6" destOrd="0" presId="urn:microsoft.com/office/officeart/2005/8/layout/vList4#1"/>
    <dgm:cxn modelId="{1C2BF1C6-39FE-40DD-BF96-A78AE373CB56}" type="presParOf" srcId="{5647788A-17E3-4270-ACF2-17FBDDDD164B}" destId="{9CA634FB-2B6A-4C22-8D4D-0F0422DF78FE}" srcOrd="0" destOrd="0" presId="urn:microsoft.com/office/officeart/2005/8/layout/vList4#1"/>
    <dgm:cxn modelId="{2AAD0FF5-120E-4029-A1B9-82723A25504B}" type="presParOf" srcId="{5647788A-17E3-4270-ACF2-17FBDDDD164B}" destId="{F5FF5FD3-14FA-4994-AECD-808E3341028C}" srcOrd="1" destOrd="0" presId="urn:microsoft.com/office/officeart/2005/8/layout/vList4#1"/>
    <dgm:cxn modelId="{DC28D1CE-2532-4A66-8079-90C0AE5B71EB}" type="presParOf" srcId="{5647788A-17E3-4270-ACF2-17FBDDDD164B}" destId="{51F9D5EB-A581-437F-883F-CAA377A4CA35}" srcOrd="2" destOrd="0" presId="urn:microsoft.com/office/officeart/2005/8/layout/vList4#1"/>
    <dgm:cxn modelId="{5F4381EF-6D0E-4E98-B1C2-E849385B85C4}" type="presParOf" srcId="{727027AD-ACCF-4C16-9C39-D74B3AA38231}" destId="{E3C021DF-297B-4F55-8602-AC6D53D5CB42}" srcOrd="7" destOrd="0" presId="urn:microsoft.com/office/officeart/2005/8/layout/vList4#1"/>
    <dgm:cxn modelId="{51D7B6EB-7156-4CFE-9F5E-555CA5A7BD16}" type="presParOf" srcId="{727027AD-ACCF-4C16-9C39-D74B3AA38231}" destId="{A264A008-5486-44BD-A9E8-5BC0B2693F98}" srcOrd="8" destOrd="0" presId="urn:microsoft.com/office/officeart/2005/8/layout/vList4#1"/>
    <dgm:cxn modelId="{95FBA8DD-5C83-4BE1-A4A0-22AF232EB0D9}" type="presParOf" srcId="{A264A008-5486-44BD-A9E8-5BC0B2693F98}" destId="{2EE5BE6C-2519-4AAA-9185-9D883DF80D60}" srcOrd="0" destOrd="0" presId="urn:microsoft.com/office/officeart/2005/8/layout/vList4#1"/>
    <dgm:cxn modelId="{809F8F60-322C-4E22-9543-F7551282AA94}" type="presParOf" srcId="{A264A008-5486-44BD-A9E8-5BC0B2693F98}" destId="{CF8FBA4A-8012-4032-A8F5-FC2859F39BF4}" srcOrd="1" destOrd="0" presId="urn:microsoft.com/office/officeart/2005/8/layout/vList4#1"/>
    <dgm:cxn modelId="{177D4007-B456-4B98-99A3-926AECE43859}" type="presParOf" srcId="{A264A008-5486-44BD-A9E8-5BC0B2693F98}" destId="{915BD5F9-B9CB-4C97-9D92-53F2C0E1CB21}" srcOrd="2" destOrd="0" presId="urn:microsoft.com/office/officeart/2005/8/layout/vList4#1"/>
    <dgm:cxn modelId="{A6AAF0CD-0AB5-4D44-AA44-B1D1190C7647}" type="presParOf" srcId="{727027AD-ACCF-4C16-9C39-D74B3AA38231}" destId="{13F02D83-2BCF-4E19-8B1C-F32D7E7D9F7A}" srcOrd="9" destOrd="0" presId="urn:microsoft.com/office/officeart/2005/8/layout/vList4#1"/>
    <dgm:cxn modelId="{3BDB8F08-F596-47AD-B88D-FBE4943C61A9}" type="presParOf" srcId="{727027AD-ACCF-4C16-9C39-D74B3AA38231}" destId="{17413503-5E21-460C-9A55-678005DDB30D}" srcOrd="10" destOrd="0" presId="urn:microsoft.com/office/officeart/2005/8/layout/vList4#1"/>
    <dgm:cxn modelId="{28042245-40F4-4C46-BAE6-BEA94A0C256C}" type="presParOf" srcId="{17413503-5E21-460C-9A55-678005DDB30D}" destId="{74D18E78-A7C8-4AFB-B40A-CE8A94A52133}" srcOrd="0" destOrd="0" presId="urn:microsoft.com/office/officeart/2005/8/layout/vList4#1"/>
    <dgm:cxn modelId="{12884207-83DA-42A1-93EC-C246E22B8CCE}" type="presParOf" srcId="{17413503-5E21-460C-9A55-678005DDB30D}" destId="{C744DB87-349C-4618-846A-DDAF6B7DB532}" srcOrd="1" destOrd="0" presId="urn:microsoft.com/office/officeart/2005/8/layout/vList4#1"/>
    <dgm:cxn modelId="{E79DFDB6-3971-4761-BA42-CA0277C2D754}" type="presParOf" srcId="{17413503-5E21-460C-9A55-678005DDB30D}" destId="{8606D8E5-C5B7-4C76-A862-054BE589848F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F236212-9D73-4A1B-BF21-B0631EE391F2}" type="doc">
      <dgm:prSet loTypeId="urn:microsoft.com/office/officeart/2005/8/layout/vList4#18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E0F60-AAEB-4D9E-B6EE-E276395BBEA4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Contractures – gives pugilistic posture </a:t>
          </a:r>
        </a:p>
      </dgm:t>
    </dgm:pt>
    <dgm:pt modelId="{B4C9FF31-F1A8-4F77-AF29-C8A55A4DF5D8}" type="parTrans" cxnId="{6DB6B2E6-3903-4F85-94DD-D9A141F28CF1}">
      <dgm:prSet/>
      <dgm:spPr/>
      <dgm:t>
        <a:bodyPr/>
        <a:lstStyle/>
        <a:p>
          <a:endParaRPr lang="en-US"/>
        </a:p>
      </dgm:t>
    </dgm:pt>
    <dgm:pt modelId="{2DE38662-7874-4680-B7CE-903DBE48EE92}" type="sibTrans" cxnId="{6DB6B2E6-3903-4F85-94DD-D9A141F28CF1}">
      <dgm:prSet/>
      <dgm:spPr/>
      <dgm:t>
        <a:bodyPr/>
        <a:lstStyle/>
        <a:p>
          <a:endParaRPr lang="en-US"/>
        </a:p>
      </dgm:t>
    </dgm:pt>
    <dgm:pt modelId="{A1807BCC-6BE7-45AB-A20E-F2B2639DF873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Brain tissue in extra </a:t>
          </a:r>
          <a:r>
            <a:rPr lang="en-US" dirty="0" err="1" smtClean="0">
              <a:solidFill>
                <a:schemeClr val="bg1"/>
              </a:solidFill>
            </a:rPr>
            <a:t>dural</a:t>
          </a:r>
          <a:r>
            <a:rPr lang="en-US" dirty="0" smtClean="0">
              <a:solidFill>
                <a:schemeClr val="bg1"/>
              </a:solidFill>
            </a:rPr>
            <a:t> space</a:t>
          </a:r>
        </a:p>
      </dgm:t>
    </dgm:pt>
    <dgm:pt modelId="{E3EC3CCC-ACF2-4B66-BAE9-BEBAF2602810}" type="parTrans" cxnId="{578E2CBA-E4BB-4ED8-A3AA-3EBCDB4A3E00}">
      <dgm:prSet/>
      <dgm:spPr/>
      <dgm:t>
        <a:bodyPr/>
        <a:lstStyle/>
        <a:p>
          <a:endParaRPr lang="en-US"/>
        </a:p>
      </dgm:t>
    </dgm:pt>
    <dgm:pt modelId="{0F8B3E43-1A22-4629-99BF-24F77BC6F76C}" type="sibTrans" cxnId="{578E2CBA-E4BB-4ED8-A3AA-3EBCDB4A3E00}">
      <dgm:prSet/>
      <dgm:spPr/>
      <dgm:t>
        <a:bodyPr/>
        <a:lstStyle/>
        <a:p>
          <a:endParaRPr lang="en-US"/>
        </a:p>
      </dgm:t>
    </dgm:pt>
    <dgm:pt modelId="{F15E2A9A-A003-443F-9931-B0CAA223C76A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Accidental trauma by falling  masonry</a:t>
          </a:r>
        </a:p>
      </dgm:t>
    </dgm:pt>
    <dgm:pt modelId="{078A8058-271C-4E79-8BC4-63B7C689A4DD}" type="parTrans" cxnId="{E55C9CE8-7EC4-40EF-80B7-9D4559A4FEC5}">
      <dgm:prSet/>
      <dgm:spPr/>
      <dgm:t>
        <a:bodyPr/>
        <a:lstStyle/>
        <a:p>
          <a:endParaRPr lang="en-US"/>
        </a:p>
      </dgm:t>
    </dgm:pt>
    <dgm:pt modelId="{E65FAC3F-12C4-4201-963F-6AE407DEF64E}" type="sibTrans" cxnId="{E55C9CE8-7EC4-40EF-80B7-9D4559A4FEC5}">
      <dgm:prSet/>
      <dgm:spPr/>
      <dgm:t>
        <a:bodyPr/>
        <a:lstStyle/>
        <a:p>
          <a:endParaRPr lang="en-US"/>
        </a:p>
      </dgm:t>
    </dgm:pt>
    <dgm:pt modelId="{297F61E1-0834-48AE-940E-019976AAF49B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Skin ruptures due to pm handling</a:t>
          </a:r>
        </a:p>
      </dgm:t>
    </dgm:pt>
    <dgm:pt modelId="{985ABD11-BF28-4D9B-BE32-CC57D9DE92BA}" type="parTrans" cxnId="{9C6863DE-E25F-4DA2-B9A8-684A3F81EAE7}">
      <dgm:prSet/>
      <dgm:spPr/>
      <dgm:t>
        <a:bodyPr/>
        <a:lstStyle/>
        <a:p>
          <a:endParaRPr lang="en-US"/>
        </a:p>
      </dgm:t>
    </dgm:pt>
    <dgm:pt modelId="{134FD486-8973-4A62-818A-3F3A6FA425BE}" type="sibTrans" cxnId="{9C6863DE-E25F-4DA2-B9A8-684A3F81EAE7}">
      <dgm:prSet/>
      <dgm:spPr/>
      <dgm:t>
        <a:bodyPr/>
        <a:lstStyle/>
        <a:p>
          <a:endParaRPr lang="en-US"/>
        </a:p>
      </dgm:t>
    </dgm:pt>
    <dgm:pt modelId="{E9EFB548-9DC8-46BF-B56A-E71A95940F75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Loss of injuries</a:t>
          </a:r>
          <a:endParaRPr lang="en-GB" dirty="0">
            <a:solidFill>
              <a:schemeClr val="bg1"/>
            </a:solidFill>
          </a:endParaRPr>
        </a:p>
      </dgm:t>
    </dgm:pt>
    <dgm:pt modelId="{32789466-AE9C-4D64-BC95-B2CB0746A3F3}" type="parTrans" cxnId="{754A4632-81E1-4330-8A7D-4C04FE6DA26A}">
      <dgm:prSet/>
      <dgm:spPr/>
      <dgm:t>
        <a:bodyPr/>
        <a:lstStyle/>
        <a:p>
          <a:endParaRPr lang="en-US"/>
        </a:p>
      </dgm:t>
    </dgm:pt>
    <dgm:pt modelId="{909116E1-99A4-4BF2-B689-247E6A1A7CBE}" type="sibTrans" cxnId="{754A4632-81E1-4330-8A7D-4C04FE6DA26A}">
      <dgm:prSet/>
      <dgm:spPr/>
      <dgm:t>
        <a:bodyPr/>
        <a:lstStyle/>
        <a:p>
          <a:endParaRPr lang="en-US"/>
        </a:p>
      </dgm:t>
    </dgm:pt>
    <dgm:pt modelId="{D9F2D464-17FE-4A22-A846-DD692C55BE44}" type="pres">
      <dgm:prSet presAssocID="{1F236212-9D73-4A1B-BF21-B0631EE391F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7DD096-800B-48BF-BDFD-97FE9F234231}" type="pres">
      <dgm:prSet presAssocID="{ADBE0F60-AAEB-4D9E-B6EE-E276395BBEA4}" presName="comp" presStyleCnt="0"/>
      <dgm:spPr/>
    </dgm:pt>
    <dgm:pt modelId="{9C2947D6-7FE6-4D3A-B0CC-6F5C67C42A81}" type="pres">
      <dgm:prSet presAssocID="{ADBE0F60-AAEB-4D9E-B6EE-E276395BBEA4}" presName="box" presStyleLbl="node1" presStyleIdx="0" presStyleCnt="5"/>
      <dgm:spPr/>
      <dgm:t>
        <a:bodyPr/>
        <a:lstStyle/>
        <a:p>
          <a:endParaRPr lang="en-US"/>
        </a:p>
      </dgm:t>
    </dgm:pt>
    <dgm:pt modelId="{8405CEA1-8476-45AF-91FB-64EB78583220}" type="pres">
      <dgm:prSet presAssocID="{ADBE0F60-AAEB-4D9E-B6EE-E276395BBEA4}" presName="img" presStyleLbl="fgImgPlace1" presStyleIdx="0" presStyleCnt="5" custScaleY="6950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06E0EE0-9F27-4F76-BB48-6CFF909AE754}" type="pres">
      <dgm:prSet presAssocID="{ADBE0F60-AAEB-4D9E-B6EE-E276395BBEA4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B316A-BA1F-458C-9474-24A16D532F65}" type="pres">
      <dgm:prSet presAssocID="{2DE38662-7874-4680-B7CE-903DBE48EE92}" presName="spacer" presStyleCnt="0"/>
      <dgm:spPr/>
    </dgm:pt>
    <dgm:pt modelId="{7FE37C09-B48B-4282-99D2-84E69A8BDD2A}" type="pres">
      <dgm:prSet presAssocID="{A1807BCC-6BE7-45AB-A20E-F2B2639DF873}" presName="comp" presStyleCnt="0"/>
      <dgm:spPr/>
    </dgm:pt>
    <dgm:pt modelId="{65DDE914-BCF1-408D-BB1D-752F63BCE0B9}" type="pres">
      <dgm:prSet presAssocID="{A1807BCC-6BE7-45AB-A20E-F2B2639DF873}" presName="box" presStyleLbl="node1" presStyleIdx="1" presStyleCnt="5"/>
      <dgm:spPr/>
      <dgm:t>
        <a:bodyPr/>
        <a:lstStyle/>
        <a:p>
          <a:endParaRPr lang="en-US"/>
        </a:p>
      </dgm:t>
    </dgm:pt>
    <dgm:pt modelId="{C05856D3-B356-448B-95C1-96F47DE38F93}" type="pres">
      <dgm:prSet presAssocID="{A1807BCC-6BE7-45AB-A20E-F2B2639DF873}" presName="img" presStyleLbl="fgImgPlace1" presStyleIdx="1" presStyleCnt="5"/>
      <dgm:spPr/>
    </dgm:pt>
    <dgm:pt modelId="{BCB227F6-A097-41B2-9209-C0364C011890}" type="pres">
      <dgm:prSet presAssocID="{A1807BCC-6BE7-45AB-A20E-F2B2639DF873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F58502-3B3E-4793-8B28-B762FB4D9C5E}" type="pres">
      <dgm:prSet presAssocID="{0F8B3E43-1A22-4629-99BF-24F77BC6F76C}" presName="spacer" presStyleCnt="0"/>
      <dgm:spPr/>
    </dgm:pt>
    <dgm:pt modelId="{0DE9E09C-C90A-42A2-8821-7BE1D5AA7C05}" type="pres">
      <dgm:prSet presAssocID="{F15E2A9A-A003-443F-9931-B0CAA223C76A}" presName="comp" presStyleCnt="0"/>
      <dgm:spPr/>
    </dgm:pt>
    <dgm:pt modelId="{9A104A6A-9971-4E82-828B-5897AB5D7400}" type="pres">
      <dgm:prSet presAssocID="{F15E2A9A-A003-443F-9931-B0CAA223C76A}" presName="box" presStyleLbl="node1" presStyleIdx="2" presStyleCnt="5"/>
      <dgm:spPr/>
      <dgm:t>
        <a:bodyPr/>
        <a:lstStyle/>
        <a:p>
          <a:endParaRPr lang="en-US"/>
        </a:p>
      </dgm:t>
    </dgm:pt>
    <dgm:pt modelId="{D081C575-09FA-479F-95CA-D58307865A6F}" type="pres">
      <dgm:prSet presAssocID="{F15E2A9A-A003-443F-9931-B0CAA223C76A}" presName="img" presStyleLbl="fgImgPlace1" presStyleIdx="2" presStyleCnt="5"/>
      <dgm:spPr/>
    </dgm:pt>
    <dgm:pt modelId="{226DB215-E21F-4D5F-83BC-DA3051CD29AA}" type="pres">
      <dgm:prSet presAssocID="{F15E2A9A-A003-443F-9931-B0CAA223C76A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36474-0581-46C6-94C1-FB0EC9E6F223}" type="pres">
      <dgm:prSet presAssocID="{E65FAC3F-12C4-4201-963F-6AE407DEF64E}" presName="spacer" presStyleCnt="0"/>
      <dgm:spPr/>
    </dgm:pt>
    <dgm:pt modelId="{44BCE156-0950-44CF-9EA9-CEFCD4689BB8}" type="pres">
      <dgm:prSet presAssocID="{297F61E1-0834-48AE-940E-019976AAF49B}" presName="comp" presStyleCnt="0"/>
      <dgm:spPr/>
    </dgm:pt>
    <dgm:pt modelId="{022DB010-AE42-4317-9EF0-361A9FEBE07B}" type="pres">
      <dgm:prSet presAssocID="{297F61E1-0834-48AE-940E-019976AAF49B}" presName="box" presStyleLbl="node1" presStyleIdx="3" presStyleCnt="5"/>
      <dgm:spPr/>
      <dgm:t>
        <a:bodyPr/>
        <a:lstStyle/>
        <a:p>
          <a:endParaRPr lang="en-US"/>
        </a:p>
      </dgm:t>
    </dgm:pt>
    <dgm:pt modelId="{95A63C6E-602F-4D21-8550-0488C078DB58}" type="pres">
      <dgm:prSet presAssocID="{297F61E1-0834-48AE-940E-019976AAF49B}" presName="img" presStyleLbl="fgImgPlace1" presStyleIdx="3" presStyleCnt="5"/>
      <dgm:spPr/>
    </dgm:pt>
    <dgm:pt modelId="{625D0642-F78B-4C90-8FD8-0271CD2A6005}" type="pres">
      <dgm:prSet presAssocID="{297F61E1-0834-48AE-940E-019976AAF49B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15C1C-EF78-4331-AA69-5E277D0E10FF}" type="pres">
      <dgm:prSet presAssocID="{134FD486-8973-4A62-818A-3F3A6FA425BE}" presName="spacer" presStyleCnt="0"/>
      <dgm:spPr/>
    </dgm:pt>
    <dgm:pt modelId="{256086B6-9829-4A8C-8EA0-78C13AA19198}" type="pres">
      <dgm:prSet presAssocID="{E9EFB548-9DC8-46BF-B56A-E71A95940F75}" presName="comp" presStyleCnt="0"/>
      <dgm:spPr/>
    </dgm:pt>
    <dgm:pt modelId="{C8292DA0-CA76-4BA1-A5D8-2E235C91918F}" type="pres">
      <dgm:prSet presAssocID="{E9EFB548-9DC8-46BF-B56A-E71A95940F75}" presName="box" presStyleLbl="node1" presStyleIdx="4" presStyleCnt="5"/>
      <dgm:spPr/>
      <dgm:t>
        <a:bodyPr/>
        <a:lstStyle/>
        <a:p>
          <a:endParaRPr lang="en-US"/>
        </a:p>
      </dgm:t>
    </dgm:pt>
    <dgm:pt modelId="{773580BE-177F-442F-A509-B93A8768475D}" type="pres">
      <dgm:prSet presAssocID="{E9EFB548-9DC8-46BF-B56A-E71A95940F75}" presName="img" presStyleLbl="fgImgPlace1" presStyleIdx="4" presStyleCnt="5"/>
      <dgm:spPr/>
    </dgm:pt>
    <dgm:pt modelId="{DDCC5F32-44A4-4EDB-8977-17B64A287213}" type="pres">
      <dgm:prSet presAssocID="{E9EFB548-9DC8-46BF-B56A-E71A95940F75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4A4632-81E1-4330-8A7D-4C04FE6DA26A}" srcId="{1F236212-9D73-4A1B-BF21-B0631EE391F2}" destId="{E9EFB548-9DC8-46BF-B56A-E71A95940F75}" srcOrd="4" destOrd="0" parTransId="{32789466-AE9C-4D64-BC95-B2CB0746A3F3}" sibTransId="{909116E1-99A4-4BF2-B689-247E6A1A7CBE}"/>
    <dgm:cxn modelId="{09478E77-E5F5-44C9-A606-2D7B4BF992D4}" type="presOf" srcId="{A1807BCC-6BE7-45AB-A20E-F2B2639DF873}" destId="{65DDE914-BCF1-408D-BB1D-752F63BCE0B9}" srcOrd="0" destOrd="0" presId="urn:microsoft.com/office/officeart/2005/8/layout/vList4#18"/>
    <dgm:cxn modelId="{E55C9CE8-7EC4-40EF-80B7-9D4559A4FEC5}" srcId="{1F236212-9D73-4A1B-BF21-B0631EE391F2}" destId="{F15E2A9A-A003-443F-9931-B0CAA223C76A}" srcOrd="2" destOrd="0" parTransId="{078A8058-271C-4E79-8BC4-63B7C689A4DD}" sibTransId="{E65FAC3F-12C4-4201-963F-6AE407DEF64E}"/>
    <dgm:cxn modelId="{F99219AC-A8C3-49D9-AD75-23EFD86845FC}" type="presOf" srcId="{1F236212-9D73-4A1B-BF21-B0631EE391F2}" destId="{D9F2D464-17FE-4A22-A846-DD692C55BE44}" srcOrd="0" destOrd="0" presId="urn:microsoft.com/office/officeart/2005/8/layout/vList4#18"/>
    <dgm:cxn modelId="{9C6863DE-E25F-4DA2-B9A8-684A3F81EAE7}" srcId="{1F236212-9D73-4A1B-BF21-B0631EE391F2}" destId="{297F61E1-0834-48AE-940E-019976AAF49B}" srcOrd="3" destOrd="0" parTransId="{985ABD11-BF28-4D9B-BE32-CC57D9DE92BA}" sibTransId="{134FD486-8973-4A62-818A-3F3A6FA425BE}"/>
    <dgm:cxn modelId="{578E2CBA-E4BB-4ED8-A3AA-3EBCDB4A3E00}" srcId="{1F236212-9D73-4A1B-BF21-B0631EE391F2}" destId="{A1807BCC-6BE7-45AB-A20E-F2B2639DF873}" srcOrd="1" destOrd="0" parTransId="{E3EC3CCC-ACF2-4B66-BAE9-BEBAF2602810}" sibTransId="{0F8B3E43-1A22-4629-99BF-24F77BC6F76C}"/>
    <dgm:cxn modelId="{B13CEED2-8E4D-4CBE-8F86-585134113085}" type="presOf" srcId="{ADBE0F60-AAEB-4D9E-B6EE-E276395BBEA4}" destId="{9C2947D6-7FE6-4D3A-B0CC-6F5C67C42A81}" srcOrd="0" destOrd="0" presId="urn:microsoft.com/office/officeart/2005/8/layout/vList4#18"/>
    <dgm:cxn modelId="{EC4EB00F-0D96-4E01-AD05-2CDE245064C4}" type="presOf" srcId="{F15E2A9A-A003-443F-9931-B0CAA223C76A}" destId="{226DB215-E21F-4D5F-83BC-DA3051CD29AA}" srcOrd="1" destOrd="0" presId="urn:microsoft.com/office/officeart/2005/8/layout/vList4#18"/>
    <dgm:cxn modelId="{61F9CF2D-4C26-4F97-9208-8A38563AF178}" type="presOf" srcId="{E9EFB548-9DC8-46BF-B56A-E71A95940F75}" destId="{DDCC5F32-44A4-4EDB-8977-17B64A287213}" srcOrd="1" destOrd="0" presId="urn:microsoft.com/office/officeart/2005/8/layout/vList4#18"/>
    <dgm:cxn modelId="{0F7A2C01-4612-419A-AA62-7B44B3EA10B1}" type="presOf" srcId="{297F61E1-0834-48AE-940E-019976AAF49B}" destId="{625D0642-F78B-4C90-8FD8-0271CD2A6005}" srcOrd="1" destOrd="0" presId="urn:microsoft.com/office/officeart/2005/8/layout/vList4#18"/>
    <dgm:cxn modelId="{0C58D498-56CC-4FF4-BD44-483F545550AB}" type="presOf" srcId="{297F61E1-0834-48AE-940E-019976AAF49B}" destId="{022DB010-AE42-4317-9EF0-361A9FEBE07B}" srcOrd="0" destOrd="0" presId="urn:microsoft.com/office/officeart/2005/8/layout/vList4#18"/>
    <dgm:cxn modelId="{8C587EE7-6E98-4133-82CC-48B00D6335B8}" type="presOf" srcId="{F15E2A9A-A003-443F-9931-B0CAA223C76A}" destId="{9A104A6A-9971-4E82-828B-5897AB5D7400}" srcOrd="0" destOrd="0" presId="urn:microsoft.com/office/officeart/2005/8/layout/vList4#18"/>
    <dgm:cxn modelId="{6DB6B2E6-3903-4F85-94DD-D9A141F28CF1}" srcId="{1F236212-9D73-4A1B-BF21-B0631EE391F2}" destId="{ADBE0F60-AAEB-4D9E-B6EE-E276395BBEA4}" srcOrd="0" destOrd="0" parTransId="{B4C9FF31-F1A8-4F77-AF29-C8A55A4DF5D8}" sibTransId="{2DE38662-7874-4680-B7CE-903DBE48EE92}"/>
    <dgm:cxn modelId="{B029877E-A953-4D73-ABBB-2F504CD6C322}" type="presOf" srcId="{ADBE0F60-AAEB-4D9E-B6EE-E276395BBEA4}" destId="{506E0EE0-9F27-4F76-BB48-6CFF909AE754}" srcOrd="1" destOrd="0" presId="urn:microsoft.com/office/officeart/2005/8/layout/vList4#18"/>
    <dgm:cxn modelId="{72A83B8A-846A-4B1B-B6E5-CBEA02A9632A}" type="presOf" srcId="{A1807BCC-6BE7-45AB-A20E-F2B2639DF873}" destId="{BCB227F6-A097-41B2-9209-C0364C011890}" srcOrd="1" destOrd="0" presId="urn:microsoft.com/office/officeart/2005/8/layout/vList4#18"/>
    <dgm:cxn modelId="{90B9508A-716D-4DCC-BA35-A181A8E4D76B}" type="presOf" srcId="{E9EFB548-9DC8-46BF-B56A-E71A95940F75}" destId="{C8292DA0-CA76-4BA1-A5D8-2E235C91918F}" srcOrd="0" destOrd="0" presId="urn:microsoft.com/office/officeart/2005/8/layout/vList4#18"/>
    <dgm:cxn modelId="{8D5230FD-CB00-40CB-B753-D9E0E85B8BB4}" type="presParOf" srcId="{D9F2D464-17FE-4A22-A846-DD692C55BE44}" destId="{647DD096-800B-48BF-BDFD-97FE9F234231}" srcOrd="0" destOrd="0" presId="urn:microsoft.com/office/officeart/2005/8/layout/vList4#18"/>
    <dgm:cxn modelId="{D449D1F7-8A45-4DE3-A2C5-21552FE3F4B1}" type="presParOf" srcId="{647DD096-800B-48BF-BDFD-97FE9F234231}" destId="{9C2947D6-7FE6-4D3A-B0CC-6F5C67C42A81}" srcOrd="0" destOrd="0" presId="urn:microsoft.com/office/officeart/2005/8/layout/vList4#18"/>
    <dgm:cxn modelId="{4D98B1A5-D2AC-49F2-8363-A5012A0F03F3}" type="presParOf" srcId="{647DD096-800B-48BF-BDFD-97FE9F234231}" destId="{8405CEA1-8476-45AF-91FB-64EB78583220}" srcOrd="1" destOrd="0" presId="urn:microsoft.com/office/officeart/2005/8/layout/vList4#18"/>
    <dgm:cxn modelId="{7C518067-7F5C-4273-881C-A27FC14DE3D1}" type="presParOf" srcId="{647DD096-800B-48BF-BDFD-97FE9F234231}" destId="{506E0EE0-9F27-4F76-BB48-6CFF909AE754}" srcOrd="2" destOrd="0" presId="urn:microsoft.com/office/officeart/2005/8/layout/vList4#18"/>
    <dgm:cxn modelId="{D6A4627A-D99F-4E73-892A-769A1C5AB76B}" type="presParOf" srcId="{D9F2D464-17FE-4A22-A846-DD692C55BE44}" destId="{DA8B316A-BA1F-458C-9474-24A16D532F65}" srcOrd="1" destOrd="0" presId="urn:microsoft.com/office/officeart/2005/8/layout/vList4#18"/>
    <dgm:cxn modelId="{AC7203D4-0B3A-4196-A156-F2012F2D5EC2}" type="presParOf" srcId="{D9F2D464-17FE-4A22-A846-DD692C55BE44}" destId="{7FE37C09-B48B-4282-99D2-84E69A8BDD2A}" srcOrd="2" destOrd="0" presId="urn:microsoft.com/office/officeart/2005/8/layout/vList4#18"/>
    <dgm:cxn modelId="{A9CB1A00-339F-42A0-A7D3-5D9B29813953}" type="presParOf" srcId="{7FE37C09-B48B-4282-99D2-84E69A8BDD2A}" destId="{65DDE914-BCF1-408D-BB1D-752F63BCE0B9}" srcOrd="0" destOrd="0" presId="urn:microsoft.com/office/officeart/2005/8/layout/vList4#18"/>
    <dgm:cxn modelId="{7C20F8F7-E92E-476F-8395-74CC691C57FC}" type="presParOf" srcId="{7FE37C09-B48B-4282-99D2-84E69A8BDD2A}" destId="{C05856D3-B356-448B-95C1-96F47DE38F93}" srcOrd="1" destOrd="0" presId="urn:microsoft.com/office/officeart/2005/8/layout/vList4#18"/>
    <dgm:cxn modelId="{1E6BA4FB-012A-488D-B12E-B3F8FC08C18B}" type="presParOf" srcId="{7FE37C09-B48B-4282-99D2-84E69A8BDD2A}" destId="{BCB227F6-A097-41B2-9209-C0364C011890}" srcOrd="2" destOrd="0" presId="urn:microsoft.com/office/officeart/2005/8/layout/vList4#18"/>
    <dgm:cxn modelId="{3E3BF048-4AC8-4AA7-AFC7-AAC93FF4AE3B}" type="presParOf" srcId="{D9F2D464-17FE-4A22-A846-DD692C55BE44}" destId="{EEF58502-3B3E-4793-8B28-B762FB4D9C5E}" srcOrd="3" destOrd="0" presId="urn:microsoft.com/office/officeart/2005/8/layout/vList4#18"/>
    <dgm:cxn modelId="{E4D91CD9-A6C4-4D39-B666-2F13EA3E2E09}" type="presParOf" srcId="{D9F2D464-17FE-4A22-A846-DD692C55BE44}" destId="{0DE9E09C-C90A-42A2-8821-7BE1D5AA7C05}" srcOrd="4" destOrd="0" presId="urn:microsoft.com/office/officeart/2005/8/layout/vList4#18"/>
    <dgm:cxn modelId="{BECEF8AE-7C31-46E9-A7C4-4C2F83068FA9}" type="presParOf" srcId="{0DE9E09C-C90A-42A2-8821-7BE1D5AA7C05}" destId="{9A104A6A-9971-4E82-828B-5897AB5D7400}" srcOrd="0" destOrd="0" presId="urn:microsoft.com/office/officeart/2005/8/layout/vList4#18"/>
    <dgm:cxn modelId="{8894AD88-5EEC-4BAC-9EEC-F8DC418369D1}" type="presParOf" srcId="{0DE9E09C-C90A-42A2-8821-7BE1D5AA7C05}" destId="{D081C575-09FA-479F-95CA-D58307865A6F}" srcOrd="1" destOrd="0" presId="urn:microsoft.com/office/officeart/2005/8/layout/vList4#18"/>
    <dgm:cxn modelId="{A3A9C5F5-58A9-45D9-9F61-6FCDAFA0534C}" type="presParOf" srcId="{0DE9E09C-C90A-42A2-8821-7BE1D5AA7C05}" destId="{226DB215-E21F-4D5F-83BC-DA3051CD29AA}" srcOrd="2" destOrd="0" presId="urn:microsoft.com/office/officeart/2005/8/layout/vList4#18"/>
    <dgm:cxn modelId="{EC7ED593-646C-4558-AB93-9C2F14507170}" type="presParOf" srcId="{D9F2D464-17FE-4A22-A846-DD692C55BE44}" destId="{A7336474-0581-46C6-94C1-FB0EC9E6F223}" srcOrd="5" destOrd="0" presId="urn:microsoft.com/office/officeart/2005/8/layout/vList4#18"/>
    <dgm:cxn modelId="{0D30492F-C956-4FD0-B69F-69DA5AAE1CB0}" type="presParOf" srcId="{D9F2D464-17FE-4A22-A846-DD692C55BE44}" destId="{44BCE156-0950-44CF-9EA9-CEFCD4689BB8}" srcOrd="6" destOrd="0" presId="urn:microsoft.com/office/officeart/2005/8/layout/vList4#18"/>
    <dgm:cxn modelId="{3B412E2A-F66A-40C0-A611-9A3783EE8D43}" type="presParOf" srcId="{44BCE156-0950-44CF-9EA9-CEFCD4689BB8}" destId="{022DB010-AE42-4317-9EF0-361A9FEBE07B}" srcOrd="0" destOrd="0" presId="urn:microsoft.com/office/officeart/2005/8/layout/vList4#18"/>
    <dgm:cxn modelId="{616923A1-6FDA-4AB0-B791-B4C43D82F235}" type="presParOf" srcId="{44BCE156-0950-44CF-9EA9-CEFCD4689BB8}" destId="{95A63C6E-602F-4D21-8550-0488C078DB58}" srcOrd="1" destOrd="0" presId="urn:microsoft.com/office/officeart/2005/8/layout/vList4#18"/>
    <dgm:cxn modelId="{B13E5A29-FE30-45D5-89F9-1C44041341F5}" type="presParOf" srcId="{44BCE156-0950-44CF-9EA9-CEFCD4689BB8}" destId="{625D0642-F78B-4C90-8FD8-0271CD2A6005}" srcOrd="2" destOrd="0" presId="urn:microsoft.com/office/officeart/2005/8/layout/vList4#18"/>
    <dgm:cxn modelId="{FA42ACC0-6082-4506-B0A6-2A60098041D1}" type="presParOf" srcId="{D9F2D464-17FE-4A22-A846-DD692C55BE44}" destId="{39815C1C-EF78-4331-AA69-5E277D0E10FF}" srcOrd="7" destOrd="0" presId="urn:microsoft.com/office/officeart/2005/8/layout/vList4#18"/>
    <dgm:cxn modelId="{A2F9A985-3AD4-4CB9-B651-A54E6EDA0D28}" type="presParOf" srcId="{D9F2D464-17FE-4A22-A846-DD692C55BE44}" destId="{256086B6-9829-4A8C-8EA0-78C13AA19198}" srcOrd="8" destOrd="0" presId="urn:microsoft.com/office/officeart/2005/8/layout/vList4#18"/>
    <dgm:cxn modelId="{259520ED-08A9-4F68-BF03-0E7FABFF4030}" type="presParOf" srcId="{256086B6-9829-4A8C-8EA0-78C13AA19198}" destId="{C8292DA0-CA76-4BA1-A5D8-2E235C91918F}" srcOrd="0" destOrd="0" presId="urn:microsoft.com/office/officeart/2005/8/layout/vList4#18"/>
    <dgm:cxn modelId="{957D4AB3-B799-4CE1-8AE4-58082CA96264}" type="presParOf" srcId="{256086B6-9829-4A8C-8EA0-78C13AA19198}" destId="{773580BE-177F-442F-A509-B93A8768475D}" srcOrd="1" destOrd="0" presId="urn:microsoft.com/office/officeart/2005/8/layout/vList4#18"/>
    <dgm:cxn modelId="{E4155909-F206-47CE-951F-1F305ED87CBF}" type="presParOf" srcId="{256086B6-9829-4A8C-8EA0-78C13AA19198}" destId="{DDCC5F32-44A4-4EDB-8977-17B64A287213}" srcOrd="2" destOrd="0" presId="urn:microsoft.com/office/officeart/2005/8/layout/vList4#1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0157E7BD-74BB-431D-BD9D-16BC6361095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E850D3-54B4-4D7F-801B-95915E75816E}">
      <dgm:prSet custT="1"/>
      <dgm:spPr/>
      <dgm:t>
        <a:bodyPr/>
        <a:lstStyle/>
        <a:p>
          <a:pPr rtl="0"/>
          <a:r>
            <a:rPr lang="en-US" sz="3600" dirty="0" smtClean="0">
              <a:solidFill>
                <a:schemeClr val="tx1"/>
              </a:solidFill>
            </a:rPr>
            <a:t>History	</a:t>
          </a:r>
          <a:endParaRPr lang="en-US" sz="3600" dirty="0">
            <a:solidFill>
              <a:schemeClr val="tx1"/>
            </a:solidFill>
          </a:endParaRPr>
        </a:p>
      </dgm:t>
    </dgm:pt>
    <dgm:pt modelId="{9125CB68-6C6E-4325-B079-9CC2A2FC93B0}" type="parTrans" cxnId="{CB9A4287-B25E-4923-8F00-4F9C8CF09F91}">
      <dgm:prSet/>
      <dgm:spPr/>
      <dgm:t>
        <a:bodyPr/>
        <a:lstStyle/>
        <a:p>
          <a:endParaRPr lang="en-US"/>
        </a:p>
      </dgm:t>
    </dgm:pt>
    <dgm:pt modelId="{66BE4F48-F9BA-4D9B-95CE-895A84E74BCD}" type="sibTrans" cxnId="{CB9A4287-B25E-4923-8F00-4F9C8CF09F91}">
      <dgm:prSet/>
      <dgm:spPr/>
      <dgm:t>
        <a:bodyPr/>
        <a:lstStyle/>
        <a:p>
          <a:endParaRPr lang="en-US"/>
        </a:p>
      </dgm:t>
    </dgm:pt>
    <dgm:pt modelId="{8089EFD9-6233-4DA0-9AB8-0829C8117451}">
      <dgm:prSet custT="1"/>
      <dgm:spPr/>
      <dgm:t>
        <a:bodyPr/>
        <a:lstStyle/>
        <a:p>
          <a:r>
            <a:rPr lang="en-US" sz="3600" dirty="0" smtClean="0"/>
            <a:t>date, time place</a:t>
          </a:r>
          <a:endParaRPr lang="en-US" sz="3600" dirty="0"/>
        </a:p>
      </dgm:t>
    </dgm:pt>
    <dgm:pt modelId="{7DE59AAF-1651-4BB7-B580-F7039B609DAB}" type="parTrans" cxnId="{D20C3C75-6B03-4EED-80AF-D38B7428BCBC}">
      <dgm:prSet/>
      <dgm:spPr/>
      <dgm:t>
        <a:bodyPr/>
        <a:lstStyle/>
        <a:p>
          <a:endParaRPr lang="en-US"/>
        </a:p>
      </dgm:t>
    </dgm:pt>
    <dgm:pt modelId="{C2FDB3E1-F7CD-4822-ABE6-D6C6B9CE0579}" type="sibTrans" cxnId="{D20C3C75-6B03-4EED-80AF-D38B7428BCBC}">
      <dgm:prSet/>
      <dgm:spPr/>
      <dgm:t>
        <a:bodyPr/>
        <a:lstStyle/>
        <a:p>
          <a:endParaRPr lang="en-US"/>
        </a:p>
      </dgm:t>
    </dgm:pt>
    <dgm:pt modelId="{390C5E56-DBF3-4419-A05A-C45F939FC965}">
      <dgm:prSet custT="1"/>
      <dgm:spPr/>
      <dgm:t>
        <a:bodyPr/>
        <a:lstStyle/>
        <a:p>
          <a:r>
            <a:rPr lang="en-US" dirty="0" smtClean="0"/>
            <a:t>agent</a:t>
          </a:r>
        </a:p>
      </dgm:t>
    </dgm:pt>
    <dgm:pt modelId="{492AE7A1-0E1B-4699-8C25-3A18D526DDB8}" type="parTrans" cxnId="{8B1E82CF-D46E-484C-8945-8CC1FAD0D966}">
      <dgm:prSet/>
      <dgm:spPr/>
      <dgm:t>
        <a:bodyPr/>
        <a:lstStyle/>
        <a:p>
          <a:endParaRPr lang="en-US"/>
        </a:p>
      </dgm:t>
    </dgm:pt>
    <dgm:pt modelId="{109CCBD6-5B48-4986-A464-B76C4B8CFEBE}" type="sibTrans" cxnId="{8B1E82CF-D46E-484C-8945-8CC1FAD0D966}">
      <dgm:prSet/>
      <dgm:spPr/>
      <dgm:t>
        <a:bodyPr/>
        <a:lstStyle/>
        <a:p>
          <a:endParaRPr lang="en-US"/>
        </a:p>
      </dgm:t>
    </dgm:pt>
    <dgm:pt modelId="{E2EC4742-12B4-4A58-8123-596322390D59}">
      <dgm:prSet custT="1"/>
      <dgm:spPr/>
      <dgm:t>
        <a:bodyPr/>
        <a:lstStyle/>
        <a:p>
          <a:r>
            <a:rPr lang="en-US" dirty="0" smtClean="0"/>
            <a:t>reason for fire</a:t>
          </a:r>
        </a:p>
      </dgm:t>
    </dgm:pt>
    <dgm:pt modelId="{6DA7A2F8-A4A2-4613-A922-E4ED568752FA}" type="parTrans" cxnId="{A26968F7-17F5-44FD-8E71-6985CEF3A7A6}">
      <dgm:prSet/>
      <dgm:spPr/>
      <dgm:t>
        <a:bodyPr/>
        <a:lstStyle/>
        <a:p>
          <a:endParaRPr lang="en-US"/>
        </a:p>
      </dgm:t>
    </dgm:pt>
    <dgm:pt modelId="{E40B1E2B-1123-4BCB-BF15-BD4842E0FFF9}" type="sibTrans" cxnId="{A26968F7-17F5-44FD-8E71-6985CEF3A7A6}">
      <dgm:prSet/>
      <dgm:spPr/>
      <dgm:t>
        <a:bodyPr/>
        <a:lstStyle/>
        <a:p>
          <a:endParaRPr lang="en-US"/>
        </a:p>
      </dgm:t>
    </dgm:pt>
    <dgm:pt modelId="{BF755696-C498-4128-B30F-E77A6A8570FB}">
      <dgm:prSet custT="1"/>
      <dgm:spPr/>
      <dgm:t>
        <a:bodyPr/>
        <a:lstStyle/>
        <a:p>
          <a:r>
            <a:rPr lang="en-US" dirty="0" smtClean="0"/>
            <a:t>circumstances</a:t>
          </a:r>
        </a:p>
      </dgm:t>
    </dgm:pt>
    <dgm:pt modelId="{CB77053E-4956-420C-AC95-741A93105896}" type="parTrans" cxnId="{DA29390C-4FBA-4E57-A2C1-9B2FB3457F1E}">
      <dgm:prSet/>
      <dgm:spPr/>
      <dgm:t>
        <a:bodyPr/>
        <a:lstStyle/>
        <a:p>
          <a:endParaRPr lang="en-US"/>
        </a:p>
      </dgm:t>
    </dgm:pt>
    <dgm:pt modelId="{FD0588D1-C3C2-4B5F-A343-2FB4A70BBD93}" type="sibTrans" cxnId="{DA29390C-4FBA-4E57-A2C1-9B2FB3457F1E}">
      <dgm:prSet/>
      <dgm:spPr/>
      <dgm:t>
        <a:bodyPr/>
        <a:lstStyle/>
        <a:p>
          <a:endParaRPr lang="en-US"/>
        </a:p>
      </dgm:t>
    </dgm:pt>
    <dgm:pt modelId="{109F4660-6687-4CA8-9FA1-0933B087824F}">
      <dgm:prSet custT="1"/>
      <dgm:spPr/>
      <dgm:t>
        <a:bodyPr/>
        <a:lstStyle/>
        <a:p>
          <a:endParaRPr lang="en-US" sz="3600" dirty="0"/>
        </a:p>
      </dgm:t>
    </dgm:pt>
    <dgm:pt modelId="{EAE8DBAF-493B-46E3-B204-93F344230992}" type="parTrans" cxnId="{85DDEB92-9EDE-4184-8FF4-517C549655A6}">
      <dgm:prSet/>
      <dgm:spPr/>
      <dgm:t>
        <a:bodyPr/>
        <a:lstStyle/>
        <a:p>
          <a:endParaRPr lang="en-US"/>
        </a:p>
      </dgm:t>
    </dgm:pt>
    <dgm:pt modelId="{87B839C6-64C5-48D5-BF82-EBCBBC8A2CC2}" type="sibTrans" cxnId="{85DDEB92-9EDE-4184-8FF4-517C549655A6}">
      <dgm:prSet/>
      <dgm:spPr/>
      <dgm:t>
        <a:bodyPr/>
        <a:lstStyle/>
        <a:p>
          <a:endParaRPr lang="en-US"/>
        </a:p>
      </dgm:t>
    </dgm:pt>
    <dgm:pt modelId="{46FB3FFE-93BA-4339-944A-01B28BBB6D04}">
      <dgm:prSet custT="1"/>
      <dgm:spPr/>
      <dgm:t>
        <a:bodyPr/>
        <a:lstStyle/>
        <a:p>
          <a:r>
            <a:rPr lang="en-US" dirty="0" smtClean="0"/>
            <a:t>if suicide motivation</a:t>
          </a:r>
        </a:p>
      </dgm:t>
    </dgm:pt>
    <dgm:pt modelId="{D819A1C3-6B14-407F-ADD8-8DA5BA8E5EF0}" type="parTrans" cxnId="{77B19A90-FA6D-4FF6-A542-A2DABD9433E5}">
      <dgm:prSet/>
      <dgm:spPr/>
      <dgm:t>
        <a:bodyPr/>
        <a:lstStyle/>
        <a:p>
          <a:endParaRPr lang="en-US"/>
        </a:p>
      </dgm:t>
    </dgm:pt>
    <dgm:pt modelId="{D8F2B7ED-A42A-4392-A2C5-41C75378554F}" type="sibTrans" cxnId="{77B19A90-FA6D-4FF6-A542-A2DABD9433E5}">
      <dgm:prSet/>
      <dgm:spPr/>
      <dgm:t>
        <a:bodyPr/>
        <a:lstStyle/>
        <a:p>
          <a:endParaRPr lang="en-US"/>
        </a:p>
      </dgm:t>
    </dgm:pt>
    <dgm:pt modelId="{3BDE2F15-F9C6-4867-AA1E-ABA238E7DEC1}" type="pres">
      <dgm:prSet presAssocID="{0157E7BD-74BB-431D-BD9D-16BC6361095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E5A6FF-F2DF-4B99-8B03-EC7DB7AF02D3}" type="pres">
      <dgm:prSet presAssocID="{26E850D3-54B4-4D7F-801B-95915E75816E}" presName="composite" presStyleCnt="0"/>
      <dgm:spPr/>
    </dgm:pt>
    <dgm:pt modelId="{C99A5DC3-F928-43E6-B325-139824227C07}" type="pres">
      <dgm:prSet presAssocID="{26E850D3-54B4-4D7F-801B-95915E75816E}" presName="parentText" presStyleLbl="alignNode1" presStyleIdx="0" presStyleCnt="1" custLinFactNeighborX="-15146" custLinFactNeighborY="-3919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17EC6-01A9-4DD3-8EB1-DCA6055DF84B}" type="pres">
      <dgm:prSet presAssocID="{26E850D3-54B4-4D7F-801B-95915E75816E}" presName="descendantText" presStyleLbl="alignAcc1" presStyleIdx="0" presStyleCnt="1" custScaleX="104157" custScaleY="2078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AD663D-C3AE-449D-BD19-2D610FB66C63}" type="presOf" srcId="{0157E7BD-74BB-431D-BD9D-16BC6361095D}" destId="{3BDE2F15-F9C6-4867-AA1E-ABA238E7DEC1}" srcOrd="0" destOrd="0" presId="urn:microsoft.com/office/officeart/2005/8/layout/chevron2"/>
    <dgm:cxn modelId="{85DDEB92-9EDE-4184-8FF4-517C549655A6}" srcId="{26E850D3-54B4-4D7F-801B-95915E75816E}" destId="{109F4660-6687-4CA8-9FA1-0933B087824F}" srcOrd="0" destOrd="0" parTransId="{EAE8DBAF-493B-46E3-B204-93F344230992}" sibTransId="{87B839C6-64C5-48D5-BF82-EBCBBC8A2CC2}"/>
    <dgm:cxn modelId="{3FC97EE0-FF69-43EA-9E6B-BF7650AC9615}" type="presOf" srcId="{BF755696-C498-4128-B30F-E77A6A8570FB}" destId="{4FE17EC6-01A9-4DD3-8EB1-DCA6055DF84B}" srcOrd="0" destOrd="4" presId="urn:microsoft.com/office/officeart/2005/8/layout/chevron2"/>
    <dgm:cxn modelId="{4DDDDB66-B1C5-45DB-979F-DA034F48280F}" type="presOf" srcId="{109F4660-6687-4CA8-9FA1-0933B087824F}" destId="{4FE17EC6-01A9-4DD3-8EB1-DCA6055DF84B}" srcOrd="0" destOrd="0" presId="urn:microsoft.com/office/officeart/2005/8/layout/chevron2"/>
    <dgm:cxn modelId="{77B19A90-FA6D-4FF6-A542-A2DABD9433E5}" srcId="{8089EFD9-6233-4DA0-9AB8-0829C8117451}" destId="{46FB3FFE-93BA-4339-944A-01B28BBB6D04}" srcOrd="3" destOrd="0" parTransId="{D819A1C3-6B14-407F-ADD8-8DA5BA8E5EF0}" sibTransId="{D8F2B7ED-A42A-4392-A2C5-41C75378554F}"/>
    <dgm:cxn modelId="{A26968F7-17F5-44FD-8E71-6985CEF3A7A6}" srcId="{8089EFD9-6233-4DA0-9AB8-0829C8117451}" destId="{E2EC4742-12B4-4A58-8123-596322390D59}" srcOrd="1" destOrd="0" parTransId="{6DA7A2F8-A4A2-4613-A922-E4ED568752FA}" sibTransId="{E40B1E2B-1123-4BCB-BF15-BD4842E0FFF9}"/>
    <dgm:cxn modelId="{365E20BB-DD6B-441E-8171-DC0DA5E575DC}" type="presOf" srcId="{26E850D3-54B4-4D7F-801B-95915E75816E}" destId="{C99A5DC3-F928-43E6-B325-139824227C07}" srcOrd="0" destOrd="0" presId="urn:microsoft.com/office/officeart/2005/8/layout/chevron2"/>
    <dgm:cxn modelId="{9C5ED097-E0AE-439C-AE1D-724735CD8872}" type="presOf" srcId="{46FB3FFE-93BA-4339-944A-01B28BBB6D04}" destId="{4FE17EC6-01A9-4DD3-8EB1-DCA6055DF84B}" srcOrd="0" destOrd="5" presId="urn:microsoft.com/office/officeart/2005/8/layout/chevron2"/>
    <dgm:cxn modelId="{CB9A4287-B25E-4923-8F00-4F9C8CF09F91}" srcId="{0157E7BD-74BB-431D-BD9D-16BC6361095D}" destId="{26E850D3-54B4-4D7F-801B-95915E75816E}" srcOrd="0" destOrd="0" parTransId="{9125CB68-6C6E-4325-B079-9CC2A2FC93B0}" sibTransId="{66BE4F48-F9BA-4D9B-95CE-895A84E74BCD}"/>
    <dgm:cxn modelId="{2058D309-515D-4DF1-8594-C217083A51EE}" type="presOf" srcId="{8089EFD9-6233-4DA0-9AB8-0829C8117451}" destId="{4FE17EC6-01A9-4DD3-8EB1-DCA6055DF84B}" srcOrd="0" destOrd="1" presId="urn:microsoft.com/office/officeart/2005/8/layout/chevron2"/>
    <dgm:cxn modelId="{5D98C906-236C-4BE8-9715-26245D1E7CFB}" type="presOf" srcId="{390C5E56-DBF3-4419-A05A-C45F939FC965}" destId="{4FE17EC6-01A9-4DD3-8EB1-DCA6055DF84B}" srcOrd="0" destOrd="2" presId="urn:microsoft.com/office/officeart/2005/8/layout/chevron2"/>
    <dgm:cxn modelId="{8B1E82CF-D46E-484C-8945-8CC1FAD0D966}" srcId="{8089EFD9-6233-4DA0-9AB8-0829C8117451}" destId="{390C5E56-DBF3-4419-A05A-C45F939FC965}" srcOrd="0" destOrd="0" parTransId="{492AE7A1-0E1B-4699-8C25-3A18D526DDB8}" sibTransId="{109CCBD6-5B48-4986-A464-B76C4B8CFEBE}"/>
    <dgm:cxn modelId="{DA29390C-4FBA-4E57-A2C1-9B2FB3457F1E}" srcId="{8089EFD9-6233-4DA0-9AB8-0829C8117451}" destId="{BF755696-C498-4128-B30F-E77A6A8570FB}" srcOrd="2" destOrd="0" parTransId="{CB77053E-4956-420C-AC95-741A93105896}" sibTransId="{FD0588D1-C3C2-4B5F-A343-2FB4A70BBD93}"/>
    <dgm:cxn modelId="{6370519E-C692-4796-AC28-85C558E00F10}" type="presOf" srcId="{E2EC4742-12B4-4A58-8123-596322390D59}" destId="{4FE17EC6-01A9-4DD3-8EB1-DCA6055DF84B}" srcOrd="0" destOrd="3" presId="urn:microsoft.com/office/officeart/2005/8/layout/chevron2"/>
    <dgm:cxn modelId="{D20C3C75-6B03-4EED-80AF-D38B7428BCBC}" srcId="{26E850D3-54B4-4D7F-801B-95915E75816E}" destId="{8089EFD9-6233-4DA0-9AB8-0829C8117451}" srcOrd="1" destOrd="0" parTransId="{7DE59AAF-1651-4BB7-B580-F7039B609DAB}" sibTransId="{C2FDB3E1-F7CD-4822-ABE6-D6C6B9CE0579}"/>
    <dgm:cxn modelId="{24DD0A44-222D-47C2-9DFF-D34388EA173C}" type="presParOf" srcId="{3BDE2F15-F9C6-4867-AA1E-ABA238E7DEC1}" destId="{84E5A6FF-F2DF-4B99-8B03-EC7DB7AF02D3}" srcOrd="0" destOrd="0" presId="urn:microsoft.com/office/officeart/2005/8/layout/chevron2"/>
    <dgm:cxn modelId="{DCCD2388-5A6F-4672-8A93-11179B816D9D}" type="presParOf" srcId="{84E5A6FF-F2DF-4B99-8B03-EC7DB7AF02D3}" destId="{C99A5DC3-F928-43E6-B325-139824227C07}" srcOrd="0" destOrd="0" presId="urn:microsoft.com/office/officeart/2005/8/layout/chevron2"/>
    <dgm:cxn modelId="{B8050558-447F-4061-806D-56B1A4D45559}" type="presParOf" srcId="{84E5A6FF-F2DF-4B99-8B03-EC7DB7AF02D3}" destId="{4FE17EC6-01A9-4DD3-8EB1-DCA6055DF84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EA5F25B1-C216-40C9-B144-D73C40E2CE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907211-53A2-4EC2-8767-41A044945B47}">
      <dgm:prSet/>
      <dgm:spPr/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</a:rPr>
            <a:t>Scene visit</a:t>
          </a:r>
          <a:endParaRPr lang="en-US" dirty="0">
            <a:solidFill>
              <a:schemeClr val="tx1"/>
            </a:solidFill>
          </a:endParaRPr>
        </a:p>
      </dgm:t>
    </dgm:pt>
    <dgm:pt modelId="{EE057C97-8A96-4AE6-B3B4-327F83D8E270}" type="parTrans" cxnId="{7AD78E76-0D8E-4419-B9B7-C65DD9EA1EF9}">
      <dgm:prSet/>
      <dgm:spPr/>
      <dgm:t>
        <a:bodyPr/>
        <a:lstStyle/>
        <a:p>
          <a:endParaRPr lang="en-US"/>
        </a:p>
      </dgm:t>
    </dgm:pt>
    <dgm:pt modelId="{A6C7F44E-9403-449B-9939-4A395CEA8EAB}" type="sibTrans" cxnId="{7AD78E76-0D8E-4419-B9B7-C65DD9EA1EF9}">
      <dgm:prSet/>
      <dgm:spPr/>
      <dgm:t>
        <a:bodyPr/>
        <a:lstStyle/>
        <a:p>
          <a:endParaRPr lang="en-US"/>
        </a:p>
      </dgm:t>
    </dgm:pt>
    <dgm:pt modelId="{EEA378EA-7FCD-481E-A3F5-9AE9CCEF9C28}">
      <dgm:prSet/>
      <dgm:spPr/>
      <dgm:t>
        <a:bodyPr/>
        <a:lstStyle/>
        <a:p>
          <a:pPr rtl="0"/>
          <a:r>
            <a:rPr lang="en-US" dirty="0" smtClean="0"/>
            <a:t>place of maximum burns in the building         </a:t>
          </a:r>
          <a:endParaRPr lang="en-US" dirty="0"/>
        </a:p>
      </dgm:t>
    </dgm:pt>
    <dgm:pt modelId="{AAE08221-2F6B-48F4-B24C-3A9E6104D6C5}" type="parTrans" cxnId="{7345DAEC-A287-4514-8930-80E5AAC0763F}">
      <dgm:prSet/>
      <dgm:spPr/>
      <dgm:t>
        <a:bodyPr/>
        <a:lstStyle/>
        <a:p>
          <a:endParaRPr lang="en-US"/>
        </a:p>
      </dgm:t>
    </dgm:pt>
    <dgm:pt modelId="{2A86DEE5-7A37-4411-AC78-F3768CB6991E}" type="sibTrans" cxnId="{7345DAEC-A287-4514-8930-80E5AAC0763F}">
      <dgm:prSet/>
      <dgm:spPr/>
      <dgm:t>
        <a:bodyPr/>
        <a:lstStyle/>
        <a:p>
          <a:endParaRPr lang="en-US"/>
        </a:p>
      </dgm:t>
    </dgm:pt>
    <dgm:pt modelId="{0B65E4FA-8157-4A7A-B19F-E92DB70AB31B}">
      <dgm:prSet/>
      <dgm:spPr/>
      <dgm:t>
        <a:bodyPr/>
        <a:lstStyle/>
        <a:p>
          <a:pPr rtl="0"/>
          <a:r>
            <a:rPr lang="en-US" dirty="0" smtClean="0"/>
            <a:t>smell of gasoline</a:t>
          </a:r>
          <a:endParaRPr lang="en-US" dirty="0"/>
        </a:p>
      </dgm:t>
    </dgm:pt>
    <dgm:pt modelId="{29FC5E4D-841F-4B22-AC5D-94987BA4DA77}" type="parTrans" cxnId="{2D94EE31-03DE-48E3-AABF-BD5EF4C351BA}">
      <dgm:prSet/>
      <dgm:spPr/>
      <dgm:t>
        <a:bodyPr/>
        <a:lstStyle/>
        <a:p>
          <a:endParaRPr lang="en-US"/>
        </a:p>
      </dgm:t>
    </dgm:pt>
    <dgm:pt modelId="{781C70D4-C4A5-45A8-B920-D76F25359CEC}" type="sibTrans" cxnId="{2D94EE31-03DE-48E3-AABF-BD5EF4C351BA}">
      <dgm:prSet/>
      <dgm:spPr/>
      <dgm:t>
        <a:bodyPr/>
        <a:lstStyle/>
        <a:p>
          <a:endParaRPr lang="en-US"/>
        </a:p>
      </dgm:t>
    </dgm:pt>
    <dgm:pt modelId="{522CC4E5-43D5-43FB-87A0-7263AA72DEB9}">
      <dgm:prSet/>
      <dgm:spPr/>
      <dgm:t>
        <a:bodyPr/>
        <a:lstStyle/>
        <a:p>
          <a:pPr rtl="0"/>
          <a:r>
            <a:rPr lang="en-US" dirty="0" smtClean="0"/>
            <a:t>inflammable material</a:t>
          </a:r>
          <a:endParaRPr lang="en-US" dirty="0"/>
        </a:p>
      </dgm:t>
    </dgm:pt>
    <dgm:pt modelId="{A074BF97-C76E-4F02-A8CB-C3F33FAAB412}" type="parTrans" cxnId="{6A774E4D-F7E6-4DBD-A9C6-9FB790C0FFB6}">
      <dgm:prSet/>
      <dgm:spPr/>
      <dgm:t>
        <a:bodyPr/>
        <a:lstStyle/>
        <a:p>
          <a:endParaRPr lang="en-US"/>
        </a:p>
      </dgm:t>
    </dgm:pt>
    <dgm:pt modelId="{5CAED729-910F-44AA-A684-4833E605CEBA}" type="sibTrans" cxnId="{6A774E4D-F7E6-4DBD-A9C6-9FB790C0FFB6}">
      <dgm:prSet/>
      <dgm:spPr/>
      <dgm:t>
        <a:bodyPr/>
        <a:lstStyle/>
        <a:p>
          <a:endParaRPr lang="en-US"/>
        </a:p>
      </dgm:t>
    </dgm:pt>
    <dgm:pt modelId="{89F63DF6-FFFB-4249-AD0B-A087928BB07F}" type="pres">
      <dgm:prSet presAssocID="{EA5F25B1-C216-40C9-B144-D73C40E2CE5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CE80F1-47B1-45FC-B74D-11663E7152BB}" type="pres">
      <dgm:prSet presAssocID="{51907211-53A2-4EC2-8767-41A044945B47}" presName="parentText" presStyleLbl="node1" presStyleIdx="0" presStyleCnt="1" custLinFactNeighborX="24" custLinFactNeighborY="-210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AE877-4229-435F-9258-EE7F9A2A5480}" type="pres">
      <dgm:prSet presAssocID="{51907211-53A2-4EC2-8767-41A044945B4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D78E76-0D8E-4419-B9B7-C65DD9EA1EF9}" srcId="{EA5F25B1-C216-40C9-B144-D73C40E2CE5E}" destId="{51907211-53A2-4EC2-8767-41A044945B47}" srcOrd="0" destOrd="0" parTransId="{EE057C97-8A96-4AE6-B3B4-327F83D8E270}" sibTransId="{A6C7F44E-9403-449B-9939-4A395CEA8EAB}"/>
    <dgm:cxn modelId="{DA564396-D939-4249-88B8-FA3FD4F9D774}" type="presOf" srcId="{522CC4E5-43D5-43FB-87A0-7263AA72DEB9}" destId="{601AE877-4229-435F-9258-EE7F9A2A5480}" srcOrd="0" destOrd="2" presId="urn:microsoft.com/office/officeart/2005/8/layout/vList2"/>
    <dgm:cxn modelId="{6ACE3B15-54AF-4DFA-AF59-E1FE9F627203}" type="presOf" srcId="{EA5F25B1-C216-40C9-B144-D73C40E2CE5E}" destId="{89F63DF6-FFFB-4249-AD0B-A087928BB07F}" srcOrd="0" destOrd="0" presId="urn:microsoft.com/office/officeart/2005/8/layout/vList2"/>
    <dgm:cxn modelId="{7C492148-F0A7-426D-AA18-0E3AB70ED870}" type="presOf" srcId="{0B65E4FA-8157-4A7A-B19F-E92DB70AB31B}" destId="{601AE877-4229-435F-9258-EE7F9A2A5480}" srcOrd="0" destOrd="1" presId="urn:microsoft.com/office/officeart/2005/8/layout/vList2"/>
    <dgm:cxn modelId="{B803C550-78D9-4CC5-A693-898DB5E91FFC}" type="presOf" srcId="{EEA378EA-7FCD-481E-A3F5-9AE9CCEF9C28}" destId="{601AE877-4229-435F-9258-EE7F9A2A5480}" srcOrd="0" destOrd="0" presId="urn:microsoft.com/office/officeart/2005/8/layout/vList2"/>
    <dgm:cxn modelId="{2D94EE31-03DE-48E3-AABF-BD5EF4C351BA}" srcId="{51907211-53A2-4EC2-8767-41A044945B47}" destId="{0B65E4FA-8157-4A7A-B19F-E92DB70AB31B}" srcOrd="1" destOrd="0" parTransId="{29FC5E4D-841F-4B22-AC5D-94987BA4DA77}" sibTransId="{781C70D4-C4A5-45A8-B920-D76F25359CEC}"/>
    <dgm:cxn modelId="{7345DAEC-A287-4514-8930-80E5AAC0763F}" srcId="{51907211-53A2-4EC2-8767-41A044945B47}" destId="{EEA378EA-7FCD-481E-A3F5-9AE9CCEF9C28}" srcOrd="0" destOrd="0" parTransId="{AAE08221-2F6B-48F4-B24C-3A9E6104D6C5}" sibTransId="{2A86DEE5-7A37-4411-AC78-F3768CB6991E}"/>
    <dgm:cxn modelId="{A7F68836-86F7-4676-BCC2-C89CC9BFE41D}" type="presOf" srcId="{51907211-53A2-4EC2-8767-41A044945B47}" destId="{69CE80F1-47B1-45FC-B74D-11663E7152BB}" srcOrd="0" destOrd="0" presId="urn:microsoft.com/office/officeart/2005/8/layout/vList2"/>
    <dgm:cxn modelId="{6A774E4D-F7E6-4DBD-A9C6-9FB790C0FFB6}" srcId="{51907211-53A2-4EC2-8767-41A044945B47}" destId="{522CC4E5-43D5-43FB-87A0-7263AA72DEB9}" srcOrd="2" destOrd="0" parTransId="{A074BF97-C76E-4F02-A8CB-C3F33FAAB412}" sibTransId="{5CAED729-910F-44AA-A684-4833E605CEBA}"/>
    <dgm:cxn modelId="{D3CCA1FD-3C7A-4F0A-A1A5-ABDFE86F3591}" type="presParOf" srcId="{89F63DF6-FFFB-4249-AD0B-A087928BB07F}" destId="{69CE80F1-47B1-45FC-B74D-11663E7152BB}" srcOrd="0" destOrd="0" presId="urn:microsoft.com/office/officeart/2005/8/layout/vList2"/>
    <dgm:cxn modelId="{93720511-FF75-4558-8BEF-C70E142F674A}" type="presParOf" srcId="{89F63DF6-FFFB-4249-AD0B-A087928BB07F}" destId="{601AE877-4229-435F-9258-EE7F9A2A548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EA5F25B1-C216-40C9-B144-D73C40E2CE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907211-53A2-4EC2-8767-41A044945B47}">
      <dgm:prSet custT="1"/>
      <dgm:spPr/>
      <dgm:t>
        <a:bodyPr/>
        <a:lstStyle/>
        <a:p>
          <a:pPr rtl="0"/>
          <a:r>
            <a:rPr lang="en-US" sz="4400" b="1" dirty="0" smtClean="0">
              <a:solidFill>
                <a:schemeClr val="tx1"/>
              </a:solidFill>
            </a:rPr>
            <a:t>Identification</a:t>
          </a:r>
          <a:endParaRPr lang="en-US" sz="4400" dirty="0">
            <a:solidFill>
              <a:schemeClr val="tx1"/>
            </a:solidFill>
          </a:endParaRPr>
        </a:p>
      </dgm:t>
    </dgm:pt>
    <dgm:pt modelId="{EE057C97-8A96-4AE6-B3B4-327F83D8E270}" type="parTrans" cxnId="{7AD78E76-0D8E-4419-B9B7-C65DD9EA1EF9}">
      <dgm:prSet/>
      <dgm:spPr/>
      <dgm:t>
        <a:bodyPr/>
        <a:lstStyle/>
        <a:p>
          <a:endParaRPr lang="en-US"/>
        </a:p>
      </dgm:t>
    </dgm:pt>
    <dgm:pt modelId="{A6C7F44E-9403-449B-9939-4A395CEA8EAB}" type="sibTrans" cxnId="{7AD78E76-0D8E-4419-B9B7-C65DD9EA1EF9}">
      <dgm:prSet/>
      <dgm:spPr/>
      <dgm:t>
        <a:bodyPr/>
        <a:lstStyle/>
        <a:p>
          <a:endParaRPr lang="en-US"/>
        </a:p>
      </dgm:t>
    </dgm:pt>
    <dgm:pt modelId="{EEA378EA-7FCD-481E-A3F5-9AE9CCEF9C28}">
      <dgm:prSet custT="1"/>
      <dgm:spPr/>
      <dgm:t>
        <a:bodyPr/>
        <a:lstStyle/>
        <a:p>
          <a:pPr rtl="0"/>
          <a:r>
            <a:rPr lang="en-US" sz="3600" dirty="0" smtClean="0"/>
            <a:t>Personal belongings</a:t>
          </a:r>
          <a:endParaRPr lang="en-US" sz="3600" dirty="0"/>
        </a:p>
      </dgm:t>
    </dgm:pt>
    <dgm:pt modelId="{AAE08221-2F6B-48F4-B24C-3A9E6104D6C5}" type="parTrans" cxnId="{7345DAEC-A287-4514-8930-80E5AAC0763F}">
      <dgm:prSet/>
      <dgm:spPr/>
      <dgm:t>
        <a:bodyPr/>
        <a:lstStyle/>
        <a:p>
          <a:endParaRPr lang="en-US"/>
        </a:p>
      </dgm:t>
    </dgm:pt>
    <dgm:pt modelId="{2A86DEE5-7A37-4411-AC78-F3768CB6991E}" type="sibTrans" cxnId="{7345DAEC-A287-4514-8930-80E5AAC0763F}">
      <dgm:prSet/>
      <dgm:spPr/>
      <dgm:t>
        <a:bodyPr/>
        <a:lstStyle/>
        <a:p>
          <a:endParaRPr lang="en-US"/>
        </a:p>
      </dgm:t>
    </dgm:pt>
    <dgm:pt modelId="{811DA229-B1D8-4103-AA20-89F49E1006D6}">
      <dgm:prSet custT="1"/>
      <dgm:spPr/>
      <dgm:t>
        <a:bodyPr/>
        <a:lstStyle/>
        <a:p>
          <a:r>
            <a:rPr lang="en-US" sz="3600" dirty="0" smtClean="0"/>
            <a:t>dental data</a:t>
          </a:r>
        </a:p>
      </dgm:t>
    </dgm:pt>
    <dgm:pt modelId="{4397E85E-3E4B-49C4-B7F4-16204FB25268}" type="parTrans" cxnId="{15A78707-AD86-498A-87F4-C4C5DCEDAB51}">
      <dgm:prSet/>
      <dgm:spPr/>
      <dgm:t>
        <a:bodyPr/>
        <a:lstStyle/>
        <a:p>
          <a:endParaRPr lang="en-US"/>
        </a:p>
      </dgm:t>
    </dgm:pt>
    <dgm:pt modelId="{D2EA292E-59F0-4E7A-A31A-73299B63B809}" type="sibTrans" cxnId="{15A78707-AD86-498A-87F4-C4C5DCEDAB51}">
      <dgm:prSet/>
      <dgm:spPr/>
      <dgm:t>
        <a:bodyPr/>
        <a:lstStyle/>
        <a:p>
          <a:endParaRPr lang="en-US"/>
        </a:p>
      </dgm:t>
    </dgm:pt>
    <dgm:pt modelId="{773ADA89-C2D9-495C-B459-FB81F552F52D}">
      <dgm:prSet custT="1"/>
      <dgm:spPr/>
      <dgm:t>
        <a:bodyPr/>
        <a:lstStyle/>
        <a:p>
          <a:r>
            <a:rPr lang="en-US" sz="3600" dirty="0" smtClean="0"/>
            <a:t>DNA</a:t>
          </a:r>
        </a:p>
      </dgm:t>
    </dgm:pt>
    <dgm:pt modelId="{BC43D359-3489-4B5F-A4B2-4EFE8E846227}" type="parTrans" cxnId="{68893A30-6F79-4025-A84A-00AD9F367F19}">
      <dgm:prSet/>
      <dgm:spPr/>
      <dgm:t>
        <a:bodyPr/>
        <a:lstStyle/>
        <a:p>
          <a:endParaRPr lang="en-US"/>
        </a:p>
      </dgm:t>
    </dgm:pt>
    <dgm:pt modelId="{D387CA0D-C728-4DE3-8EA3-C4AE8A04DEFE}" type="sibTrans" cxnId="{68893A30-6F79-4025-A84A-00AD9F367F19}">
      <dgm:prSet/>
      <dgm:spPr/>
      <dgm:t>
        <a:bodyPr/>
        <a:lstStyle/>
        <a:p>
          <a:endParaRPr lang="en-US"/>
        </a:p>
      </dgm:t>
    </dgm:pt>
    <dgm:pt modelId="{89F63DF6-FFFB-4249-AD0B-A087928BB07F}" type="pres">
      <dgm:prSet presAssocID="{EA5F25B1-C216-40C9-B144-D73C40E2CE5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CE80F1-47B1-45FC-B74D-11663E7152BB}" type="pres">
      <dgm:prSet presAssocID="{51907211-53A2-4EC2-8767-41A044945B47}" presName="parentText" presStyleLbl="node1" presStyleIdx="0" presStyleCnt="1" custLinFactNeighborX="-2378" custLinFactNeighborY="-3250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AE877-4229-435F-9258-EE7F9A2A5480}" type="pres">
      <dgm:prSet presAssocID="{51907211-53A2-4EC2-8767-41A044945B4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6940DF-4EB2-4D21-911C-B4ECB4169871}" type="presOf" srcId="{51907211-53A2-4EC2-8767-41A044945B47}" destId="{69CE80F1-47B1-45FC-B74D-11663E7152BB}" srcOrd="0" destOrd="0" presId="urn:microsoft.com/office/officeart/2005/8/layout/vList2"/>
    <dgm:cxn modelId="{7AD78E76-0D8E-4419-B9B7-C65DD9EA1EF9}" srcId="{EA5F25B1-C216-40C9-B144-D73C40E2CE5E}" destId="{51907211-53A2-4EC2-8767-41A044945B47}" srcOrd="0" destOrd="0" parTransId="{EE057C97-8A96-4AE6-B3B4-327F83D8E270}" sibTransId="{A6C7F44E-9403-449B-9939-4A395CEA8EAB}"/>
    <dgm:cxn modelId="{71C8581F-3BDF-42EA-8CAC-081B375C42EA}" type="presOf" srcId="{773ADA89-C2D9-495C-B459-FB81F552F52D}" destId="{601AE877-4229-435F-9258-EE7F9A2A5480}" srcOrd="0" destOrd="2" presId="urn:microsoft.com/office/officeart/2005/8/layout/vList2"/>
    <dgm:cxn modelId="{7345DAEC-A287-4514-8930-80E5AAC0763F}" srcId="{51907211-53A2-4EC2-8767-41A044945B47}" destId="{EEA378EA-7FCD-481E-A3F5-9AE9CCEF9C28}" srcOrd="0" destOrd="0" parTransId="{AAE08221-2F6B-48F4-B24C-3A9E6104D6C5}" sibTransId="{2A86DEE5-7A37-4411-AC78-F3768CB6991E}"/>
    <dgm:cxn modelId="{15A78707-AD86-498A-87F4-C4C5DCEDAB51}" srcId="{51907211-53A2-4EC2-8767-41A044945B47}" destId="{811DA229-B1D8-4103-AA20-89F49E1006D6}" srcOrd="1" destOrd="0" parTransId="{4397E85E-3E4B-49C4-B7F4-16204FB25268}" sibTransId="{D2EA292E-59F0-4E7A-A31A-73299B63B809}"/>
    <dgm:cxn modelId="{68893A30-6F79-4025-A84A-00AD9F367F19}" srcId="{51907211-53A2-4EC2-8767-41A044945B47}" destId="{773ADA89-C2D9-495C-B459-FB81F552F52D}" srcOrd="2" destOrd="0" parTransId="{BC43D359-3489-4B5F-A4B2-4EFE8E846227}" sibTransId="{D387CA0D-C728-4DE3-8EA3-C4AE8A04DEFE}"/>
    <dgm:cxn modelId="{38AF45C9-0025-47D3-80C9-DDF4EED9470F}" type="presOf" srcId="{EEA378EA-7FCD-481E-A3F5-9AE9CCEF9C28}" destId="{601AE877-4229-435F-9258-EE7F9A2A5480}" srcOrd="0" destOrd="0" presId="urn:microsoft.com/office/officeart/2005/8/layout/vList2"/>
    <dgm:cxn modelId="{BCFCC173-A629-486F-8E42-253B6372F57F}" type="presOf" srcId="{EA5F25B1-C216-40C9-B144-D73C40E2CE5E}" destId="{89F63DF6-FFFB-4249-AD0B-A087928BB07F}" srcOrd="0" destOrd="0" presId="urn:microsoft.com/office/officeart/2005/8/layout/vList2"/>
    <dgm:cxn modelId="{20400D6E-AF31-45B1-B3D3-1F41BCC74FF9}" type="presOf" srcId="{811DA229-B1D8-4103-AA20-89F49E1006D6}" destId="{601AE877-4229-435F-9258-EE7F9A2A5480}" srcOrd="0" destOrd="1" presId="urn:microsoft.com/office/officeart/2005/8/layout/vList2"/>
    <dgm:cxn modelId="{C7E46DEE-6CC1-4FFD-AF68-CAEC9578EE90}" type="presParOf" srcId="{89F63DF6-FFFB-4249-AD0B-A087928BB07F}" destId="{69CE80F1-47B1-45FC-B74D-11663E7152BB}" srcOrd="0" destOrd="0" presId="urn:microsoft.com/office/officeart/2005/8/layout/vList2"/>
    <dgm:cxn modelId="{1067121D-EDA3-4742-8880-CAE5FD1F8CEC}" type="presParOf" srcId="{89F63DF6-FFFB-4249-AD0B-A087928BB07F}" destId="{601AE877-4229-435F-9258-EE7F9A2A548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EA5F25B1-C216-40C9-B144-D73C40E2CE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907211-53A2-4EC2-8767-41A044945B47}">
      <dgm:prSet custT="1"/>
      <dgm:spPr/>
      <dgm:t>
        <a:bodyPr/>
        <a:lstStyle/>
        <a:p>
          <a:pPr rtl="0"/>
          <a:r>
            <a:rPr lang="en-US" sz="4400" b="1" dirty="0" smtClean="0"/>
            <a:t>Clothing</a:t>
          </a:r>
          <a:endParaRPr lang="en-US" sz="4400" dirty="0">
            <a:solidFill>
              <a:schemeClr val="tx1"/>
            </a:solidFill>
          </a:endParaRPr>
        </a:p>
      </dgm:t>
    </dgm:pt>
    <dgm:pt modelId="{EE057C97-8A96-4AE6-B3B4-327F83D8E270}" type="parTrans" cxnId="{7AD78E76-0D8E-4419-B9B7-C65DD9EA1EF9}">
      <dgm:prSet/>
      <dgm:spPr/>
      <dgm:t>
        <a:bodyPr/>
        <a:lstStyle/>
        <a:p>
          <a:endParaRPr lang="en-US"/>
        </a:p>
      </dgm:t>
    </dgm:pt>
    <dgm:pt modelId="{A6C7F44E-9403-449B-9939-4A395CEA8EAB}" type="sibTrans" cxnId="{7AD78E76-0D8E-4419-B9B7-C65DD9EA1EF9}">
      <dgm:prSet/>
      <dgm:spPr/>
      <dgm:t>
        <a:bodyPr/>
        <a:lstStyle/>
        <a:p>
          <a:endParaRPr lang="en-US"/>
        </a:p>
      </dgm:t>
    </dgm:pt>
    <dgm:pt modelId="{EEA378EA-7FCD-481E-A3F5-9AE9CCEF9C28}">
      <dgm:prSet custT="1"/>
      <dgm:spPr/>
      <dgm:t>
        <a:bodyPr/>
        <a:lstStyle/>
        <a:p>
          <a:pPr rtl="0"/>
          <a:r>
            <a:rPr lang="en-US" sz="3600" dirty="0" smtClean="0"/>
            <a:t>clothed </a:t>
          </a:r>
          <a:endParaRPr lang="en-US" sz="3600" dirty="0"/>
        </a:p>
      </dgm:t>
    </dgm:pt>
    <dgm:pt modelId="{AAE08221-2F6B-48F4-B24C-3A9E6104D6C5}" type="parTrans" cxnId="{7345DAEC-A287-4514-8930-80E5AAC0763F}">
      <dgm:prSet/>
      <dgm:spPr/>
      <dgm:t>
        <a:bodyPr/>
        <a:lstStyle/>
        <a:p>
          <a:endParaRPr lang="en-US"/>
        </a:p>
      </dgm:t>
    </dgm:pt>
    <dgm:pt modelId="{2A86DEE5-7A37-4411-AC78-F3768CB6991E}" type="sibTrans" cxnId="{7345DAEC-A287-4514-8930-80E5AAC0763F}">
      <dgm:prSet/>
      <dgm:spPr/>
      <dgm:t>
        <a:bodyPr/>
        <a:lstStyle/>
        <a:p>
          <a:endParaRPr lang="en-US"/>
        </a:p>
      </dgm:t>
    </dgm:pt>
    <dgm:pt modelId="{0B6591A4-25B1-4C94-AA80-9A18ADAC9218}">
      <dgm:prSet custT="1"/>
      <dgm:spPr/>
      <dgm:t>
        <a:bodyPr/>
        <a:lstStyle/>
        <a:p>
          <a:pPr rtl="0"/>
          <a:r>
            <a:rPr lang="en-US" sz="3600" dirty="0" smtClean="0"/>
            <a:t>extent of burns</a:t>
          </a:r>
          <a:endParaRPr lang="en-US" sz="3600" dirty="0"/>
        </a:p>
      </dgm:t>
    </dgm:pt>
    <dgm:pt modelId="{7E80E083-30C7-4107-9F7D-E050F1EE0ADF}" type="parTrans" cxnId="{2012A046-1662-468C-97E3-37C8B11DA7EA}">
      <dgm:prSet/>
      <dgm:spPr/>
      <dgm:t>
        <a:bodyPr/>
        <a:lstStyle/>
        <a:p>
          <a:endParaRPr lang="en-US"/>
        </a:p>
      </dgm:t>
    </dgm:pt>
    <dgm:pt modelId="{929441BD-72D4-4AA3-957B-1E4639E1268E}" type="sibTrans" cxnId="{2012A046-1662-468C-97E3-37C8B11DA7EA}">
      <dgm:prSet/>
      <dgm:spPr/>
      <dgm:t>
        <a:bodyPr/>
        <a:lstStyle/>
        <a:p>
          <a:endParaRPr lang="en-US"/>
        </a:p>
      </dgm:t>
    </dgm:pt>
    <dgm:pt modelId="{D317A0CF-9233-49EF-90A2-180A82D08176}">
      <dgm:prSet custT="1"/>
      <dgm:spPr/>
      <dgm:t>
        <a:bodyPr/>
        <a:lstStyle/>
        <a:p>
          <a:pPr rtl="0"/>
          <a:r>
            <a:rPr lang="en-US" sz="3600" dirty="0" smtClean="0"/>
            <a:t>Smell of </a:t>
          </a:r>
          <a:r>
            <a:rPr lang="en-US" sz="3600" dirty="0" smtClean="0"/>
            <a:t>gasoline</a:t>
          </a:r>
          <a:endParaRPr lang="en-US" sz="3600" dirty="0"/>
        </a:p>
      </dgm:t>
    </dgm:pt>
    <dgm:pt modelId="{9D96F5AD-DE40-4265-9D50-BB9C75CA4009}" type="parTrans" cxnId="{5AD08265-99C8-4D32-AD52-9D65D7B5EB97}">
      <dgm:prSet/>
      <dgm:spPr/>
      <dgm:t>
        <a:bodyPr/>
        <a:lstStyle/>
        <a:p>
          <a:endParaRPr lang="en-US"/>
        </a:p>
      </dgm:t>
    </dgm:pt>
    <dgm:pt modelId="{E766B3FF-A0BD-4720-B264-45E6B884B75D}" type="sibTrans" cxnId="{5AD08265-99C8-4D32-AD52-9D65D7B5EB97}">
      <dgm:prSet/>
      <dgm:spPr/>
      <dgm:t>
        <a:bodyPr/>
        <a:lstStyle/>
        <a:p>
          <a:endParaRPr lang="en-US"/>
        </a:p>
      </dgm:t>
    </dgm:pt>
    <dgm:pt modelId="{0F898D06-24D5-459E-B1E4-E1E61CFAC729}">
      <dgm:prSet custT="1"/>
      <dgm:spPr/>
      <dgm:t>
        <a:bodyPr/>
        <a:lstStyle/>
        <a:p>
          <a:pPr rtl="0"/>
          <a:r>
            <a:rPr lang="en-US" sz="3600" dirty="0" smtClean="0"/>
            <a:t>partly clothed</a:t>
          </a:r>
          <a:endParaRPr lang="en-US" sz="3600" dirty="0"/>
        </a:p>
      </dgm:t>
    </dgm:pt>
    <dgm:pt modelId="{EC886ACF-EFD8-4E3B-90EF-70B38384C17A}" type="parTrans" cxnId="{6721BC79-FF1A-4F84-B3BB-9871ECFB23EF}">
      <dgm:prSet/>
      <dgm:spPr/>
      <dgm:t>
        <a:bodyPr/>
        <a:lstStyle/>
        <a:p>
          <a:endParaRPr lang="en-US"/>
        </a:p>
      </dgm:t>
    </dgm:pt>
    <dgm:pt modelId="{6D4AF0E4-7356-4786-8894-C3897B788305}" type="sibTrans" cxnId="{6721BC79-FF1A-4F84-B3BB-9871ECFB23EF}">
      <dgm:prSet/>
      <dgm:spPr/>
      <dgm:t>
        <a:bodyPr/>
        <a:lstStyle/>
        <a:p>
          <a:endParaRPr lang="en-US"/>
        </a:p>
      </dgm:t>
    </dgm:pt>
    <dgm:pt modelId="{C05B78B5-149E-42FA-8488-3CE21B9280AE}">
      <dgm:prSet custT="1"/>
      <dgm:spPr/>
      <dgm:t>
        <a:bodyPr/>
        <a:lstStyle/>
        <a:p>
          <a:pPr rtl="0"/>
          <a:r>
            <a:rPr lang="en-US" sz="3600" dirty="0" smtClean="0"/>
            <a:t>naked</a:t>
          </a:r>
          <a:endParaRPr lang="en-US" sz="3600" dirty="0"/>
        </a:p>
      </dgm:t>
    </dgm:pt>
    <dgm:pt modelId="{204ECDB1-C379-4E5D-B164-65F082ADC70B}" type="parTrans" cxnId="{AD9FC00C-39B8-4F2C-B897-55DC28D9F5E0}">
      <dgm:prSet/>
      <dgm:spPr/>
      <dgm:t>
        <a:bodyPr/>
        <a:lstStyle/>
        <a:p>
          <a:endParaRPr lang="en-US"/>
        </a:p>
      </dgm:t>
    </dgm:pt>
    <dgm:pt modelId="{C70B84BB-5171-4607-9D7D-DACD004704E8}" type="sibTrans" cxnId="{AD9FC00C-39B8-4F2C-B897-55DC28D9F5E0}">
      <dgm:prSet/>
      <dgm:spPr/>
      <dgm:t>
        <a:bodyPr/>
        <a:lstStyle/>
        <a:p>
          <a:endParaRPr lang="en-US"/>
        </a:p>
      </dgm:t>
    </dgm:pt>
    <dgm:pt modelId="{89F63DF6-FFFB-4249-AD0B-A087928BB07F}" type="pres">
      <dgm:prSet presAssocID="{EA5F25B1-C216-40C9-B144-D73C40E2CE5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CE80F1-47B1-45FC-B74D-11663E7152BB}" type="pres">
      <dgm:prSet presAssocID="{51907211-53A2-4EC2-8767-41A044945B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AE877-4229-435F-9258-EE7F9A2A5480}" type="pres">
      <dgm:prSet presAssocID="{51907211-53A2-4EC2-8767-41A044945B4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D78E76-0D8E-4419-B9B7-C65DD9EA1EF9}" srcId="{EA5F25B1-C216-40C9-B144-D73C40E2CE5E}" destId="{51907211-53A2-4EC2-8767-41A044945B47}" srcOrd="0" destOrd="0" parTransId="{EE057C97-8A96-4AE6-B3B4-327F83D8E270}" sibTransId="{A6C7F44E-9403-449B-9939-4A395CEA8EAB}"/>
    <dgm:cxn modelId="{4792FB67-21EA-46F6-B9E1-E58B8C0CF52D}" type="presOf" srcId="{0B6591A4-25B1-4C94-AA80-9A18ADAC9218}" destId="{601AE877-4229-435F-9258-EE7F9A2A5480}" srcOrd="0" destOrd="3" presId="urn:microsoft.com/office/officeart/2005/8/layout/vList2"/>
    <dgm:cxn modelId="{8376F8C8-85C5-4F63-91CA-B3FA63B4B5EF}" type="presOf" srcId="{EA5F25B1-C216-40C9-B144-D73C40E2CE5E}" destId="{89F63DF6-FFFB-4249-AD0B-A087928BB07F}" srcOrd="0" destOrd="0" presId="urn:microsoft.com/office/officeart/2005/8/layout/vList2"/>
    <dgm:cxn modelId="{6721BC79-FF1A-4F84-B3BB-9871ECFB23EF}" srcId="{51907211-53A2-4EC2-8767-41A044945B47}" destId="{0F898D06-24D5-459E-B1E4-E1E61CFAC729}" srcOrd="1" destOrd="0" parTransId="{EC886ACF-EFD8-4E3B-90EF-70B38384C17A}" sibTransId="{6D4AF0E4-7356-4786-8894-C3897B788305}"/>
    <dgm:cxn modelId="{7345DAEC-A287-4514-8930-80E5AAC0763F}" srcId="{51907211-53A2-4EC2-8767-41A044945B47}" destId="{EEA378EA-7FCD-481E-A3F5-9AE9CCEF9C28}" srcOrd="0" destOrd="0" parTransId="{AAE08221-2F6B-48F4-B24C-3A9E6104D6C5}" sibTransId="{2A86DEE5-7A37-4411-AC78-F3768CB6991E}"/>
    <dgm:cxn modelId="{3AB8D95C-B1E4-45AA-AB48-2B28F3A4C7BD}" type="presOf" srcId="{0F898D06-24D5-459E-B1E4-E1E61CFAC729}" destId="{601AE877-4229-435F-9258-EE7F9A2A5480}" srcOrd="0" destOrd="1" presId="urn:microsoft.com/office/officeart/2005/8/layout/vList2"/>
    <dgm:cxn modelId="{2012A046-1662-468C-97E3-37C8B11DA7EA}" srcId="{51907211-53A2-4EC2-8767-41A044945B47}" destId="{0B6591A4-25B1-4C94-AA80-9A18ADAC9218}" srcOrd="3" destOrd="0" parTransId="{7E80E083-30C7-4107-9F7D-E050F1EE0ADF}" sibTransId="{929441BD-72D4-4AA3-957B-1E4639E1268E}"/>
    <dgm:cxn modelId="{5AD08265-99C8-4D32-AD52-9D65D7B5EB97}" srcId="{51907211-53A2-4EC2-8767-41A044945B47}" destId="{D317A0CF-9233-49EF-90A2-180A82D08176}" srcOrd="4" destOrd="0" parTransId="{9D96F5AD-DE40-4265-9D50-BB9C75CA4009}" sibTransId="{E766B3FF-A0BD-4720-B264-45E6B884B75D}"/>
    <dgm:cxn modelId="{74AE5EDF-07FF-412E-AB6D-F4BDA8F6F9BE}" type="presOf" srcId="{D317A0CF-9233-49EF-90A2-180A82D08176}" destId="{601AE877-4229-435F-9258-EE7F9A2A5480}" srcOrd="0" destOrd="4" presId="urn:microsoft.com/office/officeart/2005/8/layout/vList2"/>
    <dgm:cxn modelId="{32B12B1A-B537-4B54-84EA-DBECA3B685BE}" type="presOf" srcId="{51907211-53A2-4EC2-8767-41A044945B47}" destId="{69CE80F1-47B1-45FC-B74D-11663E7152BB}" srcOrd="0" destOrd="0" presId="urn:microsoft.com/office/officeart/2005/8/layout/vList2"/>
    <dgm:cxn modelId="{5433EBD0-AE0D-46E1-BF0E-020EC5100771}" type="presOf" srcId="{C05B78B5-149E-42FA-8488-3CE21B9280AE}" destId="{601AE877-4229-435F-9258-EE7F9A2A5480}" srcOrd="0" destOrd="2" presId="urn:microsoft.com/office/officeart/2005/8/layout/vList2"/>
    <dgm:cxn modelId="{AD9FC00C-39B8-4F2C-B897-55DC28D9F5E0}" srcId="{51907211-53A2-4EC2-8767-41A044945B47}" destId="{C05B78B5-149E-42FA-8488-3CE21B9280AE}" srcOrd="2" destOrd="0" parTransId="{204ECDB1-C379-4E5D-B164-65F082ADC70B}" sibTransId="{C70B84BB-5171-4607-9D7D-DACD004704E8}"/>
    <dgm:cxn modelId="{A1669FB5-D29C-41D6-84C0-6D2554943AC6}" type="presOf" srcId="{EEA378EA-7FCD-481E-A3F5-9AE9CCEF9C28}" destId="{601AE877-4229-435F-9258-EE7F9A2A5480}" srcOrd="0" destOrd="0" presId="urn:microsoft.com/office/officeart/2005/8/layout/vList2"/>
    <dgm:cxn modelId="{0AA9AA80-6BB7-41E3-8562-E5387AE971AF}" type="presParOf" srcId="{89F63DF6-FFFB-4249-AD0B-A087928BB07F}" destId="{69CE80F1-47B1-45FC-B74D-11663E7152BB}" srcOrd="0" destOrd="0" presId="urn:microsoft.com/office/officeart/2005/8/layout/vList2"/>
    <dgm:cxn modelId="{30D14AA2-BF6E-4D14-8AD6-5FDD3FFC7217}" type="presParOf" srcId="{89F63DF6-FFFB-4249-AD0B-A087928BB07F}" destId="{601AE877-4229-435F-9258-EE7F9A2A548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EA5F25B1-C216-40C9-B144-D73C40E2CE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907211-53A2-4EC2-8767-41A044945B47}">
      <dgm:prSet custT="1"/>
      <dgm:spPr/>
      <dgm:t>
        <a:bodyPr/>
        <a:lstStyle/>
        <a:p>
          <a:pPr rtl="0"/>
          <a:r>
            <a:rPr lang="en-US" sz="4400" dirty="0" smtClean="0"/>
            <a:t>external examination</a:t>
          </a:r>
          <a:endParaRPr lang="en-US" sz="4400" dirty="0">
            <a:solidFill>
              <a:schemeClr val="tx1"/>
            </a:solidFill>
          </a:endParaRPr>
        </a:p>
      </dgm:t>
    </dgm:pt>
    <dgm:pt modelId="{EE057C97-8A96-4AE6-B3B4-327F83D8E270}" type="parTrans" cxnId="{7AD78E76-0D8E-4419-B9B7-C65DD9EA1EF9}">
      <dgm:prSet/>
      <dgm:spPr/>
      <dgm:t>
        <a:bodyPr/>
        <a:lstStyle/>
        <a:p>
          <a:endParaRPr lang="en-US"/>
        </a:p>
      </dgm:t>
    </dgm:pt>
    <dgm:pt modelId="{A6C7F44E-9403-449B-9939-4A395CEA8EAB}" type="sibTrans" cxnId="{7AD78E76-0D8E-4419-B9B7-C65DD9EA1EF9}">
      <dgm:prSet/>
      <dgm:spPr/>
      <dgm:t>
        <a:bodyPr/>
        <a:lstStyle/>
        <a:p>
          <a:endParaRPr lang="en-US"/>
        </a:p>
      </dgm:t>
    </dgm:pt>
    <dgm:pt modelId="{0B6591A4-25B1-4C94-AA80-9A18ADAC9218}">
      <dgm:prSet custT="1"/>
      <dgm:spPr/>
      <dgm:t>
        <a:bodyPr/>
        <a:lstStyle/>
        <a:p>
          <a:pPr rtl="0"/>
          <a:r>
            <a:rPr lang="en-US" sz="3600" dirty="0" smtClean="0"/>
            <a:t>Areas &amp; extent of burns</a:t>
          </a:r>
          <a:endParaRPr lang="en-US" sz="3600" dirty="0"/>
        </a:p>
      </dgm:t>
    </dgm:pt>
    <dgm:pt modelId="{929441BD-72D4-4AA3-957B-1E4639E1268E}" type="sibTrans" cxnId="{2012A046-1662-468C-97E3-37C8B11DA7EA}">
      <dgm:prSet/>
      <dgm:spPr/>
      <dgm:t>
        <a:bodyPr/>
        <a:lstStyle/>
        <a:p>
          <a:endParaRPr lang="en-US"/>
        </a:p>
      </dgm:t>
    </dgm:pt>
    <dgm:pt modelId="{7E80E083-30C7-4107-9F7D-E050F1EE0ADF}" type="parTrans" cxnId="{2012A046-1662-468C-97E3-37C8B11DA7EA}">
      <dgm:prSet/>
      <dgm:spPr/>
      <dgm:t>
        <a:bodyPr/>
        <a:lstStyle/>
        <a:p>
          <a:endParaRPr lang="en-US"/>
        </a:p>
      </dgm:t>
    </dgm:pt>
    <dgm:pt modelId="{89F63DF6-FFFB-4249-AD0B-A087928BB07F}" type="pres">
      <dgm:prSet presAssocID="{EA5F25B1-C216-40C9-B144-D73C40E2CE5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CE80F1-47B1-45FC-B74D-11663E7152BB}" type="pres">
      <dgm:prSet presAssocID="{51907211-53A2-4EC2-8767-41A044945B47}" presName="parentText" presStyleLbl="node1" presStyleIdx="0" presStyleCnt="1" custScaleY="112063" custLinFactNeighborY="-418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AE877-4229-435F-9258-EE7F9A2A5480}" type="pres">
      <dgm:prSet presAssocID="{51907211-53A2-4EC2-8767-41A044945B4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12A046-1662-468C-97E3-37C8B11DA7EA}" srcId="{51907211-53A2-4EC2-8767-41A044945B47}" destId="{0B6591A4-25B1-4C94-AA80-9A18ADAC9218}" srcOrd="0" destOrd="0" parTransId="{7E80E083-30C7-4107-9F7D-E050F1EE0ADF}" sibTransId="{929441BD-72D4-4AA3-957B-1E4639E1268E}"/>
    <dgm:cxn modelId="{D26C8008-0B09-4904-B423-8C3782AD0922}" type="presOf" srcId="{0B6591A4-25B1-4C94-AA80-9A18ADAC9218}" destId="{601AE877-4229-435F-9258-EE7F9A2A5480}" srcOrd="0" destOrd="0" presId="urn:microsoft.com/office/officeart/2005/8/layout/vList2"/>
    <dgm:cxn modelId="{2D59A5EA-3EA9-4004-ABAE-4354DEE2B204}" type="presOf" srcId="{51907211-53A2-4EC2-8767-41A044945B47}" destId="{69CE80F1-47B1-45FC-B74D-11663E7152BB}" srcOrd="0" destOrd="0" presId="urn:microsoft.com/office/officeart/2005/8/layout/vList2"/>
    <dgm:cxn modelId="{661A652A-5556-4B02-B19D-0F1EC58A0BAB}" type="presOf" srcId="{EA5F25B1-C216-40C9-B144-D73C40E2CE5E}" destId="{89F63DF6-FFFB-4249-AD0B-A087928BB07F}" srcOrd="0" destOrd="0" presId="urn:microsoft.com/office/officeart/2005/8/layout/vList2"/>
    <dgm:cxn modelId="{7AD78E76-0D8E-4419-B9B7-C65DD9EA1EF9}" srcId="{EA5F25B1-C216-40C9-B144-D73C40E2CE5E}" destId="{51907211-53A2-4EC2-8767-41A044945B47}" srcOrd="0" destOrd="0" parTransId="{EE057C97-8A96-4AE6-B3B4-327F83D8E270}" sibTransId="{A6C7F44E-9403-449B-9939-4A395CEA8EAB}"/>
    <dgm:cxn modelId="{0B82195E-D2F3-404E-B4BA-2509A9FAF271}" type="presParOf" srcId="{89F63DF6-FFFB-4249-AD0B-A087928BB07F}" destId="{69CE80F1-47B1-45FC-B74D-11663E7152BB}" srcOrd="0" destOrd="0" presId="urn:microsoft.com/office/officeart/2005/8/layout/vList2"/>
    <dgm:cxn modelId="{DAA9016A-2B7C-4259-8645-3E0CA1561A6F}" type="presParOf" srcId="{89F63DF6-FFFB-4249-AD0B-A087928BB07F}" destId="{601AE877-4229-435F-9258-EE7F9A2A548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EA5F25B1-C216-40C9-B144-D73C40E2CE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907211-53A2-4EC2-8767-41A044945B47}">
      <dgm:prSet custT="1"/>
      <dgm:spPr/>
      <dgm:t>
        <a:bodyPr/>
        <a:lstStyle/>
        <a:p>
          <a:pPr rtl="0"/>
          <a:r>
            <a:rPr lang="en-US" sz="4400" dirty="0" smtClean="0"/>
            <a:t>Internal examination</a:t>
          </a:r>
          <a:endParaRPr lang="en-US" sz="4400" dirty="0">
            <a:solidFill>
              <a:schemeClr val="tx1"/>
            </a:solidFill>
          </a:endParaRPr>
        </a:p>
      </dgm:t>
    </dgm:pt>
    <dgm:pt modelId="{EE057C97-8A96-4AE6-B3B4-327F83D8E270}" type="parTrans" cxnId="{7AD78E76-0D8E-4419-B9B7-C65DD9EA1EF9}">
      <dgm:prSet/>
      <dgm:spPr/>
      <dgm:t>
        <a:bodyPr/>
        <a:lstStyle/>
        <a:p>
          <a:endParaRPr lang="en-US"/>
        </a:p>
      </dgm:t>
    </dgm:pt>
    <dgm:pt modelId="{A6C7F44E-9403-449B-9939-4A395CEA8EAB}" type="sibTrans" cxnId="{7AD78E76-0D8E-4419-B9B7-C65DD9EA1EF9}">
      <dgm:prSet/>
      <dgm:spPr/>
      <dgm:t>
        <a:bodyPr/>
        <a:lstStyle/>
        <a:p>
          <a:endParaRPr lang="en-US"/>
        </a:p>
      </dgm:t>
    </dgm:pt>
    <dgm:pt modelId="{0B6591A4-25B1-4C94-AA80-9A18ADAC9218}">
      <dgm:prSet custT="1"/>
      <dgm:spPr/>
      <dgm:t>
        <a:bodyPr/>
        <a:lstStyle/>
        <a:p>
          <a:pPr rtl="0"/>
          <a:r>
            <a:rPr lang="en-US" sz="3600" dirty="0" smtClean="0"/>
            <a:t>Areas &amp; extent of burns</a:t>
          </a:r>
          <a:endParaRPr lang="en-US" sz="3600" dirty="0"/>
        </a:p>
      </dgm:t>
    </dgm:pt>
    <dgm:pt modelId="{929441BD-72D4-4AA3-957B-1E4639E1268E}" type="sibTrans" cxnId="{2012A046-1662-468C-97E3-37C8B11DA7EA}">
      <dgm:prSet/>
      <dgm:spPr/>
      <dgm:t>
        <a:bodyPr/>
        <a:lstStyle/>
        <a:p>
          <a:endParaRPr lang="en-US"/>
        </a:p>
      </dgm:t>
    </dgm:pt>
    <dgm:pt modelId="{7E80E083-30C7-4107-9F7D-E050F1EE0ADF}" type="parTrans" cxnId="{2012A046-1662-468C-97E3-37C8B11DA7EA}">
      <dgm:prSet/>
      <dgm:spPr/>
      <dgm:t>
        <a:bodyPr/>
        <a:lstStyle/>
        <a:p>
          <a:endParaRPr lang="en-US"/>
        </a:p>
      </dgm:t>
    </dgm:pt>
    <dgm:pt modelId="{EBAA5DFA-5609-4D9E-8CC6-854A014E3A88}">
      <dgm:prSet custT="1"/>
      <dgm:spPr/>
      <dgm:t>
        <a:bodyPr/>
        <a:lstStyle/>
        <a:p>
          <a:pPr rtl="0"/>
          <a:r>
            <a:rPr lang="en-US" sz="3600" dirty="0" smtClean="0"/>
            <a:t>Natural pathology</a:t>
          </a:r>
          <a:endParaRPr lang="en-US" sz="3600" dirty="0"/>
        </a:p>
      </dgm:t>
    </dgm:pt>
    <dgm:pt modelId="{606B7A19-A3BF-4CE1-869C-FA22A4E843C6}" type="parTrans" cxnId="{D1678ABF-0517-4FB7-93F4-457A67F4B20F}">
      <dgm:prSet/>
      <dgm:spPr/>
      <dgm:t>
        <a:bodyPr/>
        <a:lstStyle/>
        <a:p>
          <a:endParaRPr lang="en-US"/>
        </a:p>
      </dgm:t>
    </dgm:pt>
    <dgm:pt modelId="{5A58BE08-5E79-4DA2-A1F8-555C7EB5BF41}" type="sibTrans" cxnId="{D1678ABF-0517-4FB7-93F4-457A67F4B20F}">
      <dgm:prSet/>
      <dgm:spPr/>
      <dgm:t>
        <a:bodyPr/>
        <a:lstStyle/>
        <a:p>
          <a:endParaRPr lang="en-US"/>
        </a:p>
      </dgm:t>
    </dgm:pt>
    <dgm:pt modelId="{89F63DF6-FFFB-4249-AD0B-A087928BB07F}" type="pres">
      <dgm:prSet presAssocID="{EA5F25B1-C216-40C9-B144-D73C40E2CE5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CE80F1-47B1-45FC-B74D-11663E7152BB}" type="pres">
      <dgm:prSet presAssocID="{51907211-53A2-4EC2-8767-41A044945B47}" presName="parentText" presStyleLbl="node1" presStyleIdx="0" presStyleCnt="1" custScaleY="112063" custLinFactNeighborY="-443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AE877-4229-435F-9258-EE7F9A2A5480}" type="pres">
      <dgm:prSet presAssocID="{51907211-53A2-4EC2-8767-41A044945B4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BF220A-C033-45E1-B9B7-CC3BA2A31F0A}" type="presOf" srcId="{EA5F25B1-C216-40C9-B144-D73C40E2CE5E}" destId="{89F63DF6-FFFB-4249-AD0B-A087928BB07F}" srcOrd="0" destOrd="0" presId="urn:microsoft.com/office/officeart/2005/8/layout/vList2"/>
    <dgm:cxn modelId="{2012A046-1662-468C-97E3-37C8B11DA7EA}" srcId="{51907211-53A2-4EC2-8767-41A044945B47}" destId="{0B6591A4-25B1-4C94-AA80-9A18ADAC9218}" srcOrd="0" destOrd="0" parTransId="{7E80E083-30C7-4107-9F7D-E050F1EE0ADF}" sibTransId="{929441BD-72D4-4AA3-957B-1E4639E1268E}"/>
    <dgm:cxn modelId="{D1678ABF-0517-4FB7-93F4-457A67F4B20F}" srcId="{51907211-53A2-4EC2-8767-41A044945B47}" destId="{EBAA5DFA-5609-4D9E-8CC6-854A014E3A88}" srcOrd="1" destOrd="0" parTransId="{606B7A19-A3BF-4CE1-869C-FA22A4E843C6}" sibTransId="{5A58BE08-5E79-4DA2-A1F8-555C7EB5BF41}"/>
    <dgm:cxn modelId="{76689DB1-2FE8-4EF9-A72E-4BC41D3ADBB9}" type="presOf" srcId="{51907211-53A2-4EC2-8767-41A044945B47}" destId="{69CE80F1-47B1-45FC-B74D-11663E7152BB}" srcOrd="0" destOrd="0" presId="urn:microsoft.com/office/officeart/2005/8/layout/vList2"/>
    <dgm:cxn modelId="{A5CA2E39-A148-42AB-B908-87896C4F287D}" type="presOf" srcId="{0B6591A4-25B1-4C94-AA80-9A18ADAC9218}" destId="{601AE877-4229-435F-9258-EE7F9A2A5480}" srcOrd="0" destOrd="0" presId="urn:microsoft.com/office/officeart/2005/8/layout/vList2"/>
    <dgm:cxn modelId="{A63EA2FA-009D-471B-A5FC-8BC4E93B10EC}" type="presOf" srcId="{EBAA5DFA-5609-4D9E-8CC6-854A014E3A88}" destId="{601AE877-4229-435F-9258-EE7F9A2A5480}" srcOrd="0" destOrd="1" presId="urn:microsoft.com/office/officeart/2005/8/layout/vList2"/>
    <dgm:cxn modelId="{7AD78E76-0D8E-4419-B9B7-C65DD9EA1EF9}" srcId="{EA5F25B1-C216-40C9-B144-D73C40E2CE5E}" destId="{51907211-53A2-4EC2-8767-41A044945B47}" srcOrd="0" destOrd="0" parTransId="{EE057C97-8A96-4AE6-B3B4-327F83D8E270}" sibTransId="{A6C7F44E-9403-449B-9939-4A395CEA8EAB}"/>
    <dgm:cxn modelId="{51DC7FD6-228E-47BE-9024-9D161195D411}" type="presParOf" srcId="{89F63DF6-FFFB-4249-AD0B-A087928BB07F}" destId="{69CE80F1-47B1-45FC-B74D-11663E7152BB}" srcOrd="0" destOrd="0" presId="urn:microsoft.com/office/officeart/2005/8/layout/vList2"/>
    <dgm:cxn modelId="{E8BFC6BE-7A2C-4D32-9BAF-AEACBFE2C238}" type="presParOf" srcId="{89F63DF6-FFFB-4249-AD0B-A087928BB07F}" destId="{601AE877-4229-435F-9258-EE7F9A2A548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EA5F25B1-C216-40C9-B144-D73C40E2CE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907211-53A2-4EC2-8767-41A044945B47}">
      <dgm:prSet custT="1"/>
      <dgm:spPr/>
      <dgm:t>
        <a:bodyPr/>
        <a:lstStyle/>
        <a:p>
          <a:pPr rtl="0"/>
          <a:r>
            <a:rPr lang="en-US" sz="4400" dirty="0" smtClean="0"/>
            <a:t>Lab investigations</a:t>
          </a:r>
          <a:endParaRPr lang="en-US" sz="4400" dirty="0">
            <a:solidFill>
              <a:schemeClr val="tx1"/>
            </a:solidFill>
          </a:endParaRPr>
        </a:p>
      </dgm:t>
    </dgm:pt>
    <dgm:pt modelId="{EE057C97-8A96-4AE6-B3B4-327F83D8E270}" type="parTrans" cxnId="{7AD78E76-0D8E-4419-B9B7-C65DD9EA1EF9}">
      <dgm:prSet/>
      <dgm:spPr/>
      <dgm:t>
        <a:bodyPr/>
        <a:lstStyle/>
        <a:p>
          <a:endParaRPr lang="en-US"/>
        </a:p>
      </dgm:t>
    </dgm:pt>
    <dgm:pt modelId="{A6C7F44E-9403-449B-9939-4A395CEA8EAB}" type="sibTrans" cxnId="{7AD78E76-0D8E-4419-B9B7-C65DD9EA1EF9}">
      <dgm:prSet/>
      <dgm:spPr/>
      <dgm:t>
        <a:bodyPr/>
        <a:lstStyle/>
        <a:p>
          <a:endParaRPr lang="en-US"/>
        </a:p>
      </dgm:t>
    </dgm:pt>
    <dgm:pt modelId="{0B6591A4-25B1-4C94-AA80-9A18ADAC9218}">
      <dgm:prSet custT="1"/>
      <dgm:spPr/>
      <dgm:t>
        <a:bodyPr/>
        <a:lstStyle/>
        <a:p>
          <a:pPr rtl="0"/>
          <a:r>
            <a:rPr lang="en-US" sz="3600" dirty="0" smtClean="0"/>
            <a:t>blood for Co , </a:t>
          </a:r>
          <a:r>
            <a:rPr lang="en-US" sz="3600" dirty="0" err="1" smtClean="0"/>
            <a:t>CN</a:t>
          </a:r>
          <a:r>
            <a:rPr lang="en-US" sz="3600" dirty="0" smtClean="0"/>
            <a:t>, alcohol, drugs</a:t>
          </a:r>
          <a:endParaRPr lang="en-US" sz="3600" dirty="0"/>
        </a:p>
      </dgm:t>
    </dgm:pt>
    <dgm:pt modelId="{929441BD-72D4-4AA3-957B-1E4639E1268E}" type="sibTrans" cxnId="{2012A046-1662-468C-97E3-37C8B11DA7EA}">
      <dgm:prSet/>
      <dgm:spPr/>
      <dgm:t>
        <a:bodyPr/>
        <a:lstStyle/>
        <a:p>
          <a:endParaRPr lang="en-US"/>
        </a:p>
      </dgm:t>
    </dgm:pt>
    <dgm:pt modelId="{7E80E083-30C7-4107-9F7D-E050F1EE0ADF}" type="parTrans" cxnId="{2012A046-1662-468C-97E3-37C8B11DA7EA}">
      <dgm:prSet/>
      <dgm:spPr/>
      <dgm:t>
        <a:bodyPr/>
        <a:lstStyle/>
        <a:p>
          <a:endParaRPr lang="en-US"/>
        </a:p>
      </dgm:t>
    </dgm:pt>
    <dgm:pt modelId="{C964AF9F-088A-4BEA-8504-A1081BE2505B}">
      <dgm:prSet custT="1"/>
      <dgm:spPr/>
      <dgm:t>
        <a:bodyPr/>
        <a:lstStyle/>
        <a:p>
          <a:r>
            <a:rPr lang="en-US" dirty="0" smtClean="0"/>
            <a:t>histopathology</a:t>
          </a:r>
        </a:p>
      </dgm:t>
    </dgm:pt>
    <dgm:pt modelId="{80B9C3F2-6F3F-4CC2-BB97-C5C0F9FD225B}" type="parTrans" cxnId="{703FD2AA-8E17-40F6-9C8F-D6435CB2E6D2}">
      <dgm:prSet/>
      <dgm:spPr/>
      <dgm:t>
        <a:bodyPr/>
        <a:lstStyle/>
        <a:p>
          <a:endParaRPr lang="en-US"/>
        </a:p>
      </dgm:t>
    </dgm:pt>
    <dgm:pt modelId="{545062D7-70F8-406D-9D6B-2FB4C5BA7D20}" type="sibTrans" cxnId="{703FD2AA-8E17-40F6-9C8F-D6435CB2E6D2}">
      <dgm:prSet/>
      <dgm:spPr/>
      <dgm:t>
        <a:bodyPr/>
        <a:lstStyle/>
        <a:p>
          <a:endParaRPr lang="en-US"/>
        </a:p>
      </dgm:t>
    </dgm:pt>
    <dgm:pt modelId="{673F0BCE-ABF7-4BFA-AD9D-42EAEF27BA76}">
      <dgm:prSet custT="1"/>
      <dgm:spPr/>
      <dgm:t>
        <a:bodyPr/>
        <a:lstStyle/>
        <a:p>
          <a:pPr rtl="0"/>
          <a:r>
            <a:rPr lang="en-US" sz="3600" dirty="0" smtClean="0"/>
            <a:t>stomach and contents</a:t>
          </a:r>
          <a:endParaRPr lang="en-US" sz="3600" dirty="0"/>
        </a:p>
      </dgm:t>
    </dgm:pt>
    <dgm:pt modelId="{B16EE9DF-C053-4838-99AF-11A64CE49048}" type="parTrans" cxnId="{5EF8AB72-45CF-4DD9-B197-C8F7E62FB9D3}">
      <dgm:prSet/>
      <dgm:spPr/>
      <dgm:t>
        <a:bodyPr/>
        <a:lstStyle/>
        <a:p>
          <a:endParaRPr lang="en-US"/>
        </a:p>
      </dgm:t>
    </dgm:pt>
    <dgm:pt modelId="{3A4D27C1-C1C2-4412-A15C-07A4008D5C52}" type="sibTrans" cxnId="{5EF8AB72-45CF-4DD9-B197-C8F7E62FB9D3}">
      <dgm:prSet/>
      <dgm:spPr/>
      <dgm:t>
        <a:bodyPr/>
        <a:lstStyle/>
        <a:p>
          <a:endParaRPr lang="en-US"/>
        </a:p>
      </dgm:t>
    </dgm:pt>
    <dgm:pt modelId="{89F63DF6-FFFB-4249-AD0B-A087928BB07F}" type="pres">
      <dgm:prSet presAssocID="{EA5F25B1-C216-40C9-B144-D73C40E2CE5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CE80F1-47B1-45FC-B74D-11663E7152BB}" type="pres">
      <dgm:prSet presAssocID="{51907211-53A2-4EC2-8767-41A044945B47}" presName="parentText" presStyleLbl="node1" presStyleIdx="0" presStyleCnt="1" custScaleY="112063" custLinFactNeighborY="-443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AE877-4229-435F-9258-EE7F9A2A5480}" type="pres">
      <dgm:prSet presAssocID="{51907211-53A2-4EC2-8767-41A044945B4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F8AB72-45CF-4DD9-B197-C8F7E62FB9D3}" srcId="{51907211-53A2-4EC2-8767-41A044945B47}" destId="{673F0BCE-ABF7-4BFA-AD9D-42EAEF27BA76}" srcOrd="1" destOrd="0" parTransId="{B16EE9DF-C053-4838-99AF-11A64CE49048}" sibTransId="{3A4D27C1-C1C2-4412-A15C-07A4008D5C52}"/>
    <dgm:cxn modelId="{7AD78E76-0D8E-4419-B9B7-C65DD9EA1EF9}" srcId="{EA5F25B1-C216-40C9-B144-D73C40E2CE5E}" destId="{51907211-53A2-4EC2-8767-41A044945B47}" srcOrd="0" destOrd="0" parTransId="{EE057C97-8A96-4AE6-B3B4-327F83D8E270}" sibTransId="{A6C7F44E-9403-449B-9939-4A395CEA8EAB}"/>
    <dgm:cxn modelId="{C7A3CBF4-DB95-4238-85C9-9A4F7B5BDC71}" type="presOf" srcId="{EA5F25B1-C216-40C9-B144-D73C40E2CE5E}" destId="{89F63DF6-FFFB-4249-AD0B-A087928BB07F}" srcOrd="0" destOrd="0" presId="urn:microsoft.com/office/officeart/2005/8/layout/vList2"/>
    <dgm:cxn modelId="{5C14A369-9ED9-4A1A-8A22-8B480DE8D63D}" type="presOf" srcId="{673F0BCE-ABF7-4BFA-AD9D-42EAEF27BA76}" destId="{601AE877-4229-435F-9258-EE7F9A2A5480}" srcOrd="0" destOrd="1" presId="urn:microsoft.com/office/officeart/2005/8/layout/vList2"/>
    <dgm:cxn modelId="{703FD2AA-8E17-40F6-9C8F-D6435CB2E6D2}" srcId="{51907211-53A2-4EC2-8767-41A044945B47}" destId="{C964AF9F-088A-4BEA-8504-A1081BE2505B}" srcOrd="2" destOrd="0" parTransId="{80B9C3F2-6F3F-4CC2-BB97-C5C0F9FD225B}" sibTransId="{545062D7-70F8-406D-9D6B-2FB4C5BA7D20}"/>
    <dgm:cxn modelId="{D355F241-1372-47EE-8333-4D6C2DD12DDB}" type="presOf" srcId="{C964AF9F-088A-4BEA-8504-A1081BE2505B}" destId="{601AE877-4229-435F-9258-EE7F9A2A5480}" srcOrd="0" destOrd="2" presId="urn:microsoft.com/office/officeart/2005/8/layout/vList2"/>
    <dgm:cxn modelId="{11A806C6-8115-4196-98C8-AB836FB86724}" type="presOf" srcId="{51907211-53A2-4EC2-8767-41A044945B47}" destId="{69CE80F1-47B1-45FC-B74D-11663E7152BB}" srcOrd="0" destOrd="0" presId="urn:microsoft.com/office/officeart/2005/8/layout/vList2"/>
    <dgm:cxn modelId="{2012A046-1662-468C-97E3-37C8B11DA7EA}" srcId="{51907211-53A2-4EC2-8767-41A044945B47}" destId="{0B6591A4-25B1-4C94-AA80-9A18ADAC9218}" srcOrd="0" destOrd="0" parTransId="{7E80E083-30C7-4107-9F7D-E050F1EE0ADF}" sibTransId="{929441BD-72D4-4AA3-957B-1E4639E1268E}"/>
    <dgm:cxn modelId="{D267631A-8E37-4ECC-BD41-8670E167B353}" type="presOf" srcId="{0B6591A4-25B1-4C94-AA80-9A18ADAC9218}" destId="{601AE877-4229-435F-9258-EE7F9A2A5480}" srcOrd="0" destOrd="0" presId="urn:microsoft.com/office/officeart/2005/8/layout/vList2"/>
    <dgm:cxn modelId="{1518E44A-14B5-4D07-BEAA-4D6777C14A45}" type="presParOf" srcId="{89F63DF6-FFFB-4249-AD0B-A087928BB07F}" destId="{69CE80F1-47B1-45FC-B74D-11663E7152BB}" srcOrd="0" destOrd="0" presId="urn:microsoft.com/office/officeart/2005/8/layout/vList2"/>
    <dgm:cxn modelId="{AE2CAEAE-9545-40A4-822C-D666DCA4CFA5}" type="presParOf" srcId="{89F63DF6-FFFB-4249-AD0B-A087928BB07F}" destId="{601AE877-4229-435F-9258-EE7F9A2A548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BC4385E0-C8CF-4C21-BE30-B561E58C07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5191A1-A5F9-4404-A1FD-C12AF8025C52}">
      <dgm:prSet/>
      <dgm:spPr/>
      <dgm:t>
        <a:bodyPr/>
        <a:lstStyle/>
        <a:p>
          <a:pPr rtl="0"/>
          <a:r>
            <a:rPr lang="en-US" dirty="0" smtClean="0"/>
            <a:t>Neurogenic shock  -  due to pain</a:t>
          </a:r>
          <a:endParaRPr lang="en-US" dirty="0"/>
        </a:p>
      </dgm:t>
    </dgm:pt>
    <dgm:pt modelId="{C64F747E-DFDF-460C-B73F-BE5EE7BB6571}" type="parTrans" cxnId="{0E55DCF7-D9F2-4D9D-8019-1BD236E2C819}">
      <dgm:prSet/>
      <dgm:spPr/>
      <dgm:t>
        <a:bodyPr/>
        <a:lstStyle/>
        <a:p>
          <a:endParaRPr lang="en-US"/>
        </a:p>
      </dgm:t>
    </dgm:pt>
    <dgm:pt modelId="{6507147F-9AB4-4F15-BDA1-0E716FC061DF}" type="sibTrans" cxnId="{0E55DCF7-D9F2-4D9D-8019-1BD236E2C819}">
      <dgm:prSet/>
      <dgm:spPr/>
      <dgm:t>
        <a:bodyPr/>
        <a:lstStyle/>
        <a:p>
          <a:endParaRPr lang="en-US"/>
        </a:p>
      </dgm:t>
    </dgm:pt>
    <dgm:pt modelId="{19E5F947-962E-43FC-91F7-5A1CBA374202}">
      <dgm:prSet/>
      <dgm:spPr/>
      <dgm:t>
        <a:bodyPr/>
        <a:lstStyle/>
        <a:p>
          <a:pPr rtl="0"/>
          <a:r>
            <a:rPr lang="en-US" dirty="0" err="1" smtClean="0"/>
            <a:t>Hypovolaemic</a:t>
          </a:r>
          <a:r>
            <a:rPr lang="en-US" dirty="0" smtClean="0"/>
            <a:t> shock</a:t>
          </a:r>
          <a:endParaRPr lang="en-US" dirty="0"/>
        </a:p>
      </dgm:t>
    </dgm:pt>
    <dgm:pt modelId="{A2FA6F78-0704-4187-8EAE-BF7A43C3D8FE}" type="parTrans" cxnId="{0A0FB16E-370A-4624-B200-8E0889AA29DC}">
      <dgm:prSet/>
      <dgm:spPr/>
      <dgm:t>
        <a:bodyPr/>
        <a:lstStyle/>
        <a:p>
          <a:endParaRPr lang="en-US"/>
        </a:p>
      </dgm:t>
    </dgm:pt>
    <dgm:pt modelId="{D78ECFEB-EBF3-4D9E-89F1-5BE701CE5536}" type="sibTrans" cxnId="{0A0FB16E-370A-4624-B200-8E0889AA29DC}">
      <dgm:prSet/>
      <dgm:spPr/>
      <dgm:t>
        <a:bodyPr/>
        <a:lstStyle/>
        <a:p>
          <a:endParaRPr lang="en-US"/>
        </a:p>
      </dgm:t>
    </dgm:pt>
    <dgm:pt modelId="{F4A9AAA2-A812-496B-8E6E-8B19B1594902}">
      <dgm:prSet/>
      <dgm:spPr/>
      <dgm:t>
        <a:bodyPr/>
        <a:lstStyle/>
        <a:p>
          <a:pPr rtl="0"/>
          <a:r>
            <a:rPr lang="en-US" dirty="0" smtClean="0"/>
            <a:t>Co poisoning</a:t>
          </a:r>
          <a:endParaRPr lang="en-US" dirty="0"/>
        </a:p>
      </dgm:t>
    </dgm:pt>
    <dgm:pt modelId="{FBB0A096-0DFB-4E50-A571-5B69CED7D0F7}" type="parTrans" cxnId="{C62EA936-2321-407E-929C-3A8396409B76}">
      <dgm:prSet/>
      <dgm:spPr/>
      <dgm:t>
        <a:bodyPr/>
        <a:lstStyle/>
        <a:p>
          <a:endParaRPr lang="en-US"/>
        </a:p>
      </dgm:t>
    </dgm:pt>
    <dgm:pt modelId="{AAAE7729-292D-48B4-8809-28E0DFBC3F72}" type="sibTrans" cxnId="{C62EA936-2321-407E-929C-3A8396409B76}">
      <dgm:prSet/>
      <dgm:spPr/>
      <dgm:t>
        <a:bodyPr/>
        <a:lstStyle/>
        <a:p>
          <a:endParaRPr lang="en-US"/>
        </a:p>
      </dgm:t>
    </dgm:pt>
    <dgm:pt modelId="{3671651C-D28A-4126-BCF7-F04F3D797B84}">
      <dgm:prSet/>
      <dgm:spPr/>
      <dgm:t>
        <a:bodyPr/>
        <a:lstStyle/>
        <a:p>
          <a:pPr rtl="0"/>
          <a:r>
            <a:rPr lang="en-US" dirty="0" smtClean="0"/>
            <a:t>Infection &amp; </a:t>
          </a:r>
          <a:r>
            <a:rPr lang="en-US" dirty="0" err="1" smtClean="0"/>
            <a:t>septicaemia</a:t>
          </a:r>
          <a:endParaRPr lang="en-US" dirty="0"/>
        </a:p>
      </dgm:t>
    </dgm:pt>
    <dgm:pt modelId="{62FB1BB2-1951-4547-A538-E285540E345F}" type="parTrans" cxnId="{F1CCCBC0-0CE3-4585-9C6B-55A8976F6A57}">
      <dgm:prSet/>
      <dgm:spPr/>
      <dgm:t>
        <a:bodyPr/>
        <a:lstStyle/>
        <a:p>
          <a:endParaRPr lang="en-US"/>
        </a:p>
      </dgm:t>
    </dgm:pt>
    <dgm:pt modelId="{2885AF0B-F598-476A-8C2B-034775810D47}" type="sibTrans" cxnId="{F1CCCBC0-0CE3-4585-9C6B-55A8976F6A57}">
      <dgm:prSet/>
      <dgm:spPr/>
      <dgm:t>
        <a:bodyPr/>
        <a:lstStyle/>
        <a:p>
          <a:endParaRPr lang="en-US"/>
        </a:p>
      </dgm:t>
    </dgm:pt>
    <dgm:pt modelId="{07D47C91-6D9B-48E9-9D40-FA5B0D21F1D3}">
      <dgm:prSet/>
      <dgm:spPr/>
      <dgm:t>
        <a:bodyPr/>
        <a:lstStyle/>
        <a:p>
          <a:pPr rtl="0"/>
          <a:endParaRPr lang="en-US" dirty="0"/>
        </a:p>
      </dgm:t>
    </dgm:pt>
    <dgm:pt modelId="{24ED84B1-8322-4CBC-9933-1D5E1AE67F6F}" type="parTrans" cxnId="{6AD69270-C0E1-4D43-B7B0-F030EF87C4D9}">
      <dgm:prSet/>
      <dgm:spPr/>
      <dgm:t>
        <a:bodyPr/>
        <a:lstStyle/>
        <a:p>
          <a:endParaRPr lang="en-US"/>
        </a:p>
      </dgm:t>
    </dgm:pt>
    <dgm:pt modelId="{4B5B05B5-CC3C-4185-9251-2E08C27F2915}" type="sibTrans" cxnId="{6AD69270-C0E1-4D43-B7B0-F030EF87C4D9}">
      <dgm:prSet/>
      <dgm:spPr/>
      <dgm:t>
        <a:bodyPr/>
        <a:lstStyle/>
        <a:p>
          <a:endParaRPr lang="en-US"/>
        </a:p>
      </dgm:t>
    </dgm:pt>
    <dgm:pt modelId="{0EC16999-D525-4C87-BA14-E6560BD41D5B}" type="pres">
      <dgm:prSet presAssocID="{BC4385E0-C8CF-4C21-BE30-B561E58C070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0EBC02-A23C-4E6C-B0A6-555587EE80BC}" type="pres">
      <dgm:prSet presAssocID="{C65191A1-A5F9-4404-A1FD-C12AF8025C52}" presName="parentText" presStyleLbl="node1" presStyleIdx="0" presStyleCnt="4" custLinFactY="41618" custLinFactNeighborX="87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0D3F0-8894-422B-B7E9-40E3780B4D99}" type="pres">
      <dgm:prSet presAssocID="{6507147F-9AB4-4F15-BDA1-0E716FC061DF}" presName="spacer" presStyleCnt="0"/>
      <dgm:spPr/>
    </dgm:pt>
    <dgm:pt modelId="{FB7F5A5A-0277-44D5-98D0-B26BB3F39937}" type="pres">
      <dgm:prSet presAssocID="{19E5F947-962E-43FC-91F7-5A1CBA374202}" presName="parentText" presStyleLbl="node1" presStyleIdx="1" presStyleCnt="4" custLinFactY="4247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C21FFD-9B53-4F59-B846-6A572E9A65B4}" type="pres">
      <dgm:prSet presAssocID="{D78ECFEB-EBF3-4D9E-89F1-5BE701CE5536}" presName="spacer" presStyleCnt="0"/>
      <dgm:spPr/>
    </dgm:pt>
    <dgm:pt modelId="{E499285E-1FF1-42BA-B9C7-E827D34A5151}" type="pres">
      <dgm:prSet presAssocID="{F4A9AAA2-A812-496B-8E6E-8B19B1594902}" presName="parentText" presStyleLbl="node1" presStyleIdx="2" presStyleCnt="4" custLinFactY="43322" custLinFactNeighborX="21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A3EAEE-BE7C-435A-86AB-8C3FF4F32D48}" type="pres">
      <dgm:prSet presAssocID="{AAAE7729-292D-48B4-8809-28E0DFBC3F72}" presName="spacer" presStyleCnt="0"/>
      <dgm:spPr/>
    </dgm:pt>
    <dgm:pt modelId="{0335E3AC-CDC6-4E49-9EFF-3EF7A5E443CA}" type="pres">
      <dgm:prSet presAssocID="{3671651C-D28A-4126-BCF7-F04F3D797B84}" presName="parentText" presStyleLbl="node1" presStyleIdx="3" presStyleCnt="4" custLinFactNeighborX="403" custLinFactNeighborY="984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33D4C-EF9E-465C-A2F8-67A0581F3CBE}" type="pres">
      <dgm:prSet presAssocID="{3671651C-D28A-4126-BCF7-F04F3D797B8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D69270-C0E1-4D43-B7B0-F030EF87C4D9}" srcId="{3671651C-D28A-4126-BCF7-F04F3D797B84}" destId="{07D47C91-6D9B-48E9-9D40-FA5B0D21F1D3}" srcOrd="0" destOrd="0" parTransId="{24ED84B1-8322-4CBC-9933-1D5E1AE67F6F}" sibTransId="{4B5B05B5-CC3C-4185-9251-2E08C27F2915}"/>
    <dgm:cxn modelId="{63EAE390-035E-43CC-BCFF-4D7DB7A05B49}" type="presOf" srcId="{C65191A1-A5F9-4404-A1FD-C12AF8025C52}" destId="{0C0EBC02-A23C-4E6C-B0A6-555587EE80BC}" srcOrd="0" destOrd="0" presId="urn:microsoft.com/office/officeart/2005/8/layout/vList2"/>
    <dgm:cxn modelId="{F1CCCBC0-0CE3-4585-9C6B-55A8976F6A57}" srcId="{BC4385E0-C8CF-4C21-BE30-B561E58C0702}" destId="{3671651C-D28A-4126-BCF7-F04F3D797B84}" srcOrd="3" destOrd="0" parTransId="{62FB1BB2-1951-4547-A538-E285540E345F}" sibTransId="{2885AF0B-F598-476A-8C2B-034775810D47}"/>
    <dgm:cxn modelId="{98D0ECDE-F0E2-4351-9F94-61845B60E3AF}" type="presOf" srcId="{07D47C91-6D9B-48E9-9D40-FA5B0D21F1D3}" destId="{E1E33D4C-EF9E-465C-A2F8-67A0581F3CBE}" srcOrd="0" destOrd="0" presId="urn:microsoft.com/office/officeart/2005/8/layout/vList2"/>
    <dgm:cxn modelId="{5CA3FA50-D3AF-43DA-B3AC-294024634D38}" type="presOf" srcId="{19E5F947-962E-43FC-91F7-5A1CBA374202}" destId="{FB7F5A5A-0277-44D5-98D0-B26BB3F39937}" srcOrd="0" destOrd="0" presId="urn:microsoft.com/office/officeart/2005/8/layout/vList2"/>
    <dgm:cxn modelId="{3CED541D-F305-421A-BE1B-B40B0BC77DBF}" type="presOf" srcId="{F4A9AAA2-A812-496B-8E6E-8B19B1594902}" destId="{E499285E-1FF1-42BA-B9C7-E827D34A5151}" srcOrd="0" destOrd="0" presId="urn:microsoft.com/office/officeart/2005/8/layout/vList2"/>
    <dgm:cxn modelId="{0E55DCF7-D9F2-4D9D-8019-1BD236E2C819}" srcId="{BC4385E0-C8CF-4C21-BE30-B561E58C0702}" destId="{C65191A1-A5F9-4404-A1FD-C12AF8025C52}" srcOrd="0" destOrd="0" parTransId="{C64F747E-DFDF-460C-B73F-BE5EE7BB6571}" sibTransId="{6507147F-9AB4-4F15-BDA1-0E716FC061DF}"/>
    <dgm:cxn modelId="{C62EA936-2321-407E-929C-3A8396409B76}" srcId="{BC4385E0-C8CF-4C21-BE30-B561E58C0702}" destId="{F4A9AAA2-A812-496B-8E6E-8B19B1594902}" srcOrd="2" destOrd="0" parTransId="{FBB0A096-0DFB-4E50-A571-5B69CED7D0F7}" sibTransId="{AAAE7729-292D-48B4-8809-28E0DFBC3F72}"/>
    <dgm:cxn modelId="{0A0FB16E-370A-4624-B200-8E0889AA29DC}" srcId="{BC4385E0-C8CF-4C21-BE30-B561E58C0702}" destId="{19E5F947-962E-43FC-91F7-5A1CBA374202}" srcOrd="1" destOrd="0" parTransId="{A2FA6F78-0704-4187-8EAE-BF7A43C3D8FE}" sibTransId="{D78ECFEB-EBF3-4D9E-89F1-5BE701CE5536}"/>
    <dgm:cxn modelId="{B06938EB-9835-4984-A12D-DC7270010BE8}" type="presOf" srcId="{BC4385E0-C8CF-4C21-BE30-B561E58C0702}" destId="{0EC16999-D525-4C87-BA14-E6560BD41D5B}" srcOrd="0" destOrd="0" presId="urn:microsoft.com/office/officeart/2005/8/layout/vList2"/>
    <dgm:cxn modelId="{7B879F1E-CA55-40A6-B35D-594E2FB55883}" type="presOf" srcId="{3671651C-D28A-4126-BCF7-F04F3D797B84}" destId="{0335E3AC-CDC6-4E49-9EFF-3EF7A5E443CA}" srcOrd="0" destOrd="0" presId="urn:microsoft.com/office/officeart/2005/8/layout/vList2"/>
    <dgm:cxn modelId="{AA9EE1F7-96FC-4193-B1CC-EA4F6390E0EB}" type="presParOf" srcId="{0EC16999-D525-4C87-BA14-E6560BD41D5B}" destId="{0C0EBC02-A23C-4E6C-B0A6-555587EE80BC}" srcOrd="0" destOrd="0" presId="urn:microsoft.com/office/officeart/2005/8/layout/vList2"/>
    <dgm:cxn modelId="{7CC5A673-A728-4512-8F22-CCF5EFE3289B}" type="presParOf" srcId="{0EC16999-D525-4C87-BA14-E6560BD41D5B}" destId="{76F0D3F0-8894-422B-B7E9-40E3780B4D99}" srcOrd="1" destOrd="0" presId="urn:microsoft.com/office/officeart/2005/8/layout/vList2"/>
    <dgm:cxn modelId="{AA3FE07E-EB9E-4CA4-9047-B1E4C612EB55}" type="presParOf" srcId="{0EC16999-D525-4C87-BA14-E6560BD41D5B}" destId="{FB7F5A5A-0277-44D5-98D0-B26BB3F39937}" srcOrd="2" destOrd="0" presId="urn:microsoft.com/office/officeart/2005/8/layout/vList2"/>
    <dgm:cxn modelId="{CEB7A055-D9C0-4D63-B565-0CB08BCA1E8C}" type="presParOf" srcId="{0EC16999-D525-4C87-BA14-E6560BD41D5B}" destId="{9AC21FFD-9B53-4F59-B846-6A572E9A65B4}" srcOrd="3" destOrd="0" presId="urn:microsoft.com/office/officeart/2005/8/layout/vList2"/>
    <dgm:cxn modelId="{F4081574-F72D-4774-B091-31C39A821DBA}" type="presParOf" srcId="{0EC16999-D525-4C87-BA14-E6560BD41D5B}" destId="{E499285E-1FF1-42BA-B9C7-E827D34A5151}" srcOrd="4" destOrd="0" presId="urn:microsoft.com/office/officeart/2005/8/layout/vList2"/>
    <dgm:cxn modelId="{56865981-D9BD-4DA1-BF82-AE58976EB04F}" type="presParOf" srcId="{0EC16999-D525-4C87-BA14-E6560BD41D5B}" destId="{A1A3EAEE-BE7C-435A-86AB-8C3FF4F32D48}" srcOrd="5" destOrd="0" presId="urn:microsoft.com/office/officeart/2005/8/layout/vList2"/>
    <dgm:cxn modelId="{5D1D47B6-E120-44FA-BDC5-9D648E7CCB89}" type="presParOf" srcId="{0EC16999-D525-4C87-BA14-E6560BD41D5B}" destId="{0335E3AC-CDC6-4E49-9EFF-3EF7A5E443CA}" srcOrd="6" destOrd="0" presId="urn:microsoft.com/office/officeart/2005/8/layout/vList2"/>
    <dgm:cxn modelId="{5C85E88B-BF0E-4C13-BD78-66FE48AD8681}" type="presParOf" srcId="{0EC16999-D525-4C87-BA14-E6560BD41D5B}" destId="{E1E33D4C-EF9E-465C-A2F8-67A0581F3CB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300C954-85C3-463B-8E95-10C024687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BD1FDA-3501-4828-9450-717CEDA21721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Asphyxia  -  by laryngeal </a:t>
          </a:r>
          <a:r>
            <a:rPr lang="en-US" dirty="0" err="1" smtClean="0">
              <a:solidFill>
                <a:schemeClr val="bg1"/>
              </a:solidFill>
            </a:rPr>
            <a:t>oedema</a:t>
          </a:r>
          <a:endParaRPr lang="en-US" dirty="0">
            <a:solidFill>
              <a:schemeClr val="bg1"/>
            </a:solidFill>
          </a:endParaRPr>
        </a:p>
      </dgm:t>
    </dgm:pt>
    <dgm:pt modelId="{1ACC5A26-0B95-4482-AD29-77192B11195E}" type="parTrans" cxnId="{4A968720-C8E1-490F-B753-CDC52BE6F71F}">
      <dgm:prSet/>
      <dgm:spPr/>
      <dgm:t>
        <a:bodyPr/>
        <a:lstStyle/>
        <a:p>
          <a:endParaRPr lang="en-US"/>
        </a:p>
      </dgm:t>
    </dgm:pt>
    <dgm:pt modelId="{0038F02E-7BE6-42B1-A968-988A61A530AF}" type="sibTrans" cxnId="{4A968720-C8E1-490F-B753-CDC52BE6F71F}">
      <dgm:prSet/>
      <dgm:spPr/>
      <dgm:t>
        <a:bodyPr/>
        <a:lstStyle/>
        <a:p>
          <a:endParaRPr lang="en-US"/>
        </a:p>
      </dgm:t>
    </dgm:pt>
    <dgm:pt modelId="{558EE8BC-EB70-41BA-B499-C116337F7745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Acute renal failure</a:t>
          </a:r>
          <a:endParaRPr lang="en-US" dirty="0">
            <a:solidFill>
              <a:schemeClr val="bg1"/>
            </a:solidFill>
          </a:endParaRPr>
        </a:p>
      </dgm:t>
    </dgm:pt>
    <dgm:pt modelId="{26827BAC-16EC-4AF9-B6E8-F9D16C059458}" type="parTrans" cxnId="{903F69F3-74A7-4221-A3B3-5E766478CE38}">
      <dgm:prSet/>
      <dgm:spPr/>
      <dgm:t>
        <a:bodyPr/>
        <a:lstStyle/>
        <a:p>
          <a:endParaRPr lang="en-US"/>
        </a:p>
      </dgm:t>
    </dgm:pt>
    <dgm:pt modelId="{E00FAA56-13B8-499F-A2E7-5C6A19D892E1}" type="sibTrans" cxnId="{903F69F3-74A7-4221-A3B3-5E766478CE38}">
      <dgm:prSet/>
      <dgm:spPr/>
      <dgm:t>
        <a:bodyPr/>
        <a:lstStyle/>
        <a:p>
          <a:endParaRPr lang="en-US"/>
        </a:p>
      </dgm:t>
    </dgm:pt>
    <dgm:pt modelId="{6F49FE22-DFFB-44DD-8015-F58D957CC9F3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Inhalation of toxic gases</a:t>
          </a:r>
          <a:endParaRPr lang="en-US" dirty="0">
            <a:solidFill>
              <a:schemeClr val="bg1"/>
            </a:solidFill>
          </a:endParaRPr>
        </a:p>
      </dgm:t>
    </dgm:pt>
    <dgm:pt modelId="{4B8457D9-676E-41E0-930E-3B235E78D62B}" type="parTrans" cxnId="{8F2C6696-5A0F-4584-B43D-2D295780CCFF}">
      <dgm:prSet/>
      <dgm:spPr/>
      <dgm:t>
        <a:bodyPr/>
        <a:lstStyle/>
        <a:p>
          <a:endParaRPr lang="en-US"/>
        </a:p>
      </dgm:t>
    </dgm:pt>
    <dgm:pt modelId="{6236CBEB-4E67-4C62-8D52-C90CBA599196}" type="sibTrans" cxnId="{8F2C6696-5A0F-4584-B43D-2D295780CCFF}">
      <dgm:prSet/>
      <dgm:spPr/>
      <dgm:t>
        <a:bodyPr/>
        <a:lstStyle/>
        <a:p>
          <a:endParaRPr lang="en-US"/>
        </a:p>
      </dgm:t>
    </dgm:pt>
    <dgm:pt modelId="{C4F99D95-8EAA-4D09-BBBB-BE0D34DE2EB6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Haematamesis</a:t>
          </a:r>
          <a:r>
            <a:rPr lang="en-US" dirty="0" smtClean="0">
              <a:solidFill>
                <a:schemeClr val="bg1"/>
              </a:solidFill>
            </a:rPr>
            <a:t>  -  </a:t>
          </a:r>
          <a:r>
            <a:rPr lang="en-US" dirty="0" err="1" smtClean="0">
              <a:solidFill>
                <a:schemeClr val="bg1"/>
              </a:solidFill>
            </a:rPr>
            <a:t>Curlings</a:t>
          </a:r>
          <a:r>
            <a:rPr lang="en-US" dirty="0" smtClean="0">
              <a:solidFill>
                <a:schemeClr val="bg1"/>
              </a:solidFill>
            </a:rPr>
            <a:t> ulcers</a:t>
          </a:r>
          <a:endParaRPr lang="en-US" dirty="0">
            <a:solidFill>
              <a:schemeClr val="bg1"/>
            </a:solidFill>
          </a:endParaRPr>
        </a:p>
      </dgm:t>
    </dgm:pt>
    <dgm:pt modelId="{182AB480-55DA-442B-ACD6-22DCFC596695}" type="parTrans" cxnId="{9FE27F4B-9731-4A08-9D64-735D3C5483ED}">
      <dgm:prSet/>
      <dgm:spPr/>
      <dgm:t>
        <a:bodyPr/>
        <a:lstStyle/>
        <a:p>
          <a:endParaRPr lang="en-US"/>
        </a:p>
      </dgm:t>
    </dgm:pt>
    <dgm:pt modelId="{70E94D52-76CF-47F3-BC99-71BAA9CECD8F}" type="sibTrans" cxnId="{9FE27F4B-9731-4A08-9D64-735D3C5483ED}">
      <dgm:prSet/>
      <dgm:spPr/>
      <dgm:t>
        <a:bodyPr/>
        <a:lstStyle/>
        <a:p>
          <a:endParaRPr lang="en-US"/>
        </a:p>
      </dgm:t>
    </dgm:pt>
    <dgm:pt modelId="{31EC4505-CDE3-4497-B9DB-D9A0626ED825}" type="pres">
      <dgm:prSet presAssocID="{1300C954-85C3-463B-8E95-10C02468742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64A184-0085-48B7-ABB1-C871FEC6EEE4}" type="pres">
      <dgm:prSet presAssocID="{DABD1FDA-3501-4828-9450-717CEDA21721}" presName="parentText" presStyleLbl="node1" presStyleIdx="0" presStyleCnt="4" custLinFactY="4452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270FD-7B2B-49AA-B843-FB8510CFCE47}" type="pres">
      <dgm:prSet presAssocID="{0038F02E-7BE6-42B1-A968-988A61A530AF}" presName="spacer" presStyleCnt="0"/>
      <dgm:spPr/>
    </dgm:pt>
    <dgm:pt modelId="{7AF47F21-0DD3-402A-90A8-55B9F2A3257D}" type="pres">
      <dgm:prSet presAssocID="{558EE8BC-EB70-41BA-B499-C116337F7745}" presName="parentText" presStyleLbl="node1" presStyleIdx="1" presStyleCnt="4" custLinFactY="921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8FB5F-D095-42E6-AF85-211A327DFD46}" type="pres">
      <dgm:prSet presAssocID="{E00FAA56-13B8-499F-A2E7-5C6A19D892E1}" presName="spacer" presStyleCnt="0"/>
      <dgm:spPr/>
    </dgm:pt>
    <dgm:pt modelId="{59A35A40-2D67-4CEA-8EFA-0562C3D25CB7}" type="pres">
      <dgm:prSet presAssocID="{6F49FE22-DFFB-44DD-8015-F58D957CC9F3}" presName="parentText" presStyleLbl="node1" presStyleIdx="2" presStyleCnt="4" custLinFactY="13968" custLinFactNeighborX="38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14590-8B07-445A-A0A1-EA51C7EA2511}" type="pres">
      <dgm:prSet presAssocID="{6236CBEB-4E67-4C62-8D52-C90CBA599196}" presName="spacer" presStyleCnt="0"/>
      <dgm:spPr/>
    </dgm:pt>
    <dgm:pt modelId="{27860583-B445-496F-A19F-D25F6ADEB537}" type="pres">
      <dgm:prSet presAssocID="{C4F99D95-8EAA-4D09-BBBB-BE0D34DE2EB6}" presName="parentText" presStyleLbl="node1" presStyleIdx="3" presStyleCnt="4" custLinFactY="10534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137E7C-C233-4F40-8AD7-321ED2544754}" type="presOf" srcId="{6F49FE22-DFFB-44DD-8015-F58D957CC9F3}" destId="{59A35A40-2D67-4CEA-8EFA-0562C3D25CB7}" srcOrd="0" destOrd="0" presId="urn:microsoft.com/office/officeart/2005/8/layout/vList2"/>
    <dgm:cxn modelId="{731D9018-6621-4BF3-AF2B-AFFE6763066C}" type="presOf" srcId="{558EE8BC-EB70-41BA-B499-C116337F7745}" destId="{7AF47F21-0DD3-402A-90A8-55B9F2A3257D}" srcOrd="0" destOrd="0" presId="urn:microsoft.com/office/officeart/2005/8/layout/vList2"/>
    <dgm:cxn modelId="{8F2C6696-5A0F-4584-B43D-2D295780CCFF}" srcId="{1300C954-85C3-463B-8E95-10C02468742A}" destId="{6F49FE22-DFFB-44DD-8015-F58D957CC9F3}" srcOrd="2" destOrd="0" parTransId="{4B8457D9-676E-41E0-930E-3B235E78D62B}" sibTransId="{6236CBEB-4E67-4C62-8D52-C90CBA599196}"/>
    <dgm:cxn modelId="{9FE27F4B-9731-4A08-9D64-735D3C5483ED}" srcId="{1300C954-85C3-463B-8E95-10C02468742A}" destId="{C4F99D95-8EAA-4D09-BBBB-BE0D34DE2EB6}" srcOrd="3" destOrd="0" parTransId="{182AB480-55DA-442B-ACD6-22DCFC596695}" sibTransId="{70E94D52-76CF-47F3-BC99-71BAA9CECD8F}"/>
    <dgm:cxn modelId="{99CA313A-EE54-4AFA-9FF0-F16DFF1E2F0C}" type="presOf" srcId="{DABD1FDA-3501-4828-9450-717CEDA21721}" destId="{C164A184-0085-48B7-ABB1-C871FEC6EEE4}" srcOrd="0" destOrd="0" presId="urn:microsoft.com/office/officeart/2005/8/layout/vList2"/>
    <dgm:cxn modelId="{D3A51818-C2EA-4BA2-9D2F-2845A8C128D3}" type="presOf" srcId="{C4F99D95-8EAA-4D09-BBBB-BE0D34DE2EB6}" destId="{27860583-B445-496F-A19F-D25F6ADEB537}" srcOrd="0" destOrd="0" presId="urn:microsoft.com/office/officeart/2005/8/layout/vList2"/>
    <dgm:cxn modelId="{4A968720-C8E1-490F-B753-CDC52BE6F71F}" srcId="{1300C954-85C3-463B-8E95-10C02468742A}" destId="{DABD1FDA-3501-4828-9450-717CEDA21721}" srcOrd="0" destOrd="0" parTransId="{1ACC5A26-0B95-4482-AD29-77192B11195E}" sibTransId="{0038F02E-7BE6-42B1-A968-988A61A530AF}"/>
    <dgm:cxn modelId="{903F69F3-74A7-4221-A3B3-5E766478CE38}" srcId="{1300C954-85C3-463B-8E95-10C02468742A}" destId="{558EE8BC-EB70-41BA-B499-C116337F7745}" srcOrd="1" destOrd="0" parTransId="{26827BAC-16EC-4AF9-B6E8-F9D16C059458}" sibTransId="{E00FAA56-13B8-499F-A2E7-5C6A19D892E1}"/>
    <dgm:cxn modelId="{CB2829FA-EC47-409F-82BC-7AD6B14D2D8A}" type="presOf" srcId="{1300C954-85C3-463B-8E95-10C02468742A}" destId="{31EC4505-CDE3-4497-B9DB-D9A0626ED825}" srcOrd="0" destOrd="0" presId="urn:microsoft.com/office/officeart/2005/8/layout/vList2"/>
    <dgm:cxn modelId="{8A567214-6B13-49AD-BA3A-D3F5E1F2017C}" type="presParOf" srcId="{31EC4505-CDE3-4497-B9DB-D9A0626ED825}" destId="{C164A184-0085-48B7-ABB1-C871FEC6EEE4}" srcOrd="0" destOrd="0" presId="urn:microsoft.com/office/officeart/2005/8/layout/vList2"/>
    <dgm:cxn modelId="{BADE958B-B370-4560-AEA5-1D9C8742639D}" type="presParOf" srcId="{31EC4505-CDE3-4497-B9DB-D9A0626ED825}" destId="{2F7270FD-7B2B-49AA-B843-FB8510CFCE47}" srcOrd="1" destOrd="0" presId="urn:microsoft.com/office/officeart/2005/8/layout/vList2"/>
    <dgm:cxn modelId="{FDD7A721-0490-465A-BE97-3BC848E816F5}" type="presParOf" srcId="{31EC4505-CDE3-4497-B9DB-D9A0626ED825}" destId="{7AF47F21-0DD3-402A-90A8-55B9F2A3257D}" srcOrd="2" destOrd="0" presId="urn:microsoft.com/office/officeart/2005/8/layout/vList2"/>
    <dgm:cxn modelId="{BFF89E3D-FF61-49D2-8F37-F19114182EBE}" type="presParOf" srcId="{31EC4505-CDE3-4497-B9DB-D9A0626ED825}" destId="{F2B8FB5F-D095-42E6-AF85-211A327DFD46}" srcOrd="3" destOrd="0" presId="urn:microsoft.com/office/officeart/2005/8/layout/vList2"/>
    <dgm:cxn modelId="{3F369745-1972-4083-8390-A30C71918BB1}" type="presParOf" srcId="{31EC4505-CDE3-4497-B9DB-D9A0626ED825}" destId="{59A35A40-2D67-4CEA-8EFA-0562C3D25CB7}" srcOrd="4" destOrd="0" presId="urn:microsoft.com/office/officeart/2005/8/layout/vList2"/>
    <dgm:cxn modelId="{1AA90161-1702-44D0-9688-F49128F6B9AB}" type="presParOf" srcId="{31EC4505-CDE3-4497-B9DB-D9A0626ED825}" destId="{ED414590-8B07-445A-A0A1-EA51C7EA2511}" srcOrd="5" destOrd="0" presId="urn:microsoft.com/office/officeart/2005/8/layout/vList2"/>
    <dgm:cxn modelId="{1CF3E0DC-F078-4318-98A6-7C9D4F16F976}" type="presParOf" srcId="{31EC4505-CDE3-4497-B9DB-D9A0626ED825}" destId="{27860583-B445-496F-A19F-D25F6ADEB5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F561A1-2134-4BD2-8F0C-BD5914802F06}" type="doc">
      <dgm:prSet loTypeId="urn:microsoft.com/office/officeart/2005/8/layout/vList4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16DADC-F7AC-4AD6-8FED-4F43313ABB13}">
      <dgm:prSet/>
      <dgm:spPr/>
      <dgm:t>
        <a:bodyPr/>
        <a:lstStyle/>
        <a:p>
          <a:pPr rtl="0"/>
          <a:r>
            <a:rPr lang="en-GB" b="1" dirty="0" smtClean="0">
              <a:solidFill>
                <a:schemeClr val="bg1"/>
              </a:solidFill>
            </a:rPr>
            <a:t>First degree </a:t>
          </a:r>
          <a:r>
            <a:rPr lang="en-GB" dirty="0" smtClean="0">
              <a:solidFill>
                <a:schemeClr val="bg1"/>
              </a:solidFill>
            </a:rPr>
            <a:t> – </a:t>
          </a:r>
          <a:r>
            <a:rPr lang="en-GB" dirty="0" err="1" smtClean="0">
              <a:solidFill>
                <a:schemeClr val="bg1"/>
              </a:solidFill>
            </a:rPr>
            <a:t>Erythema</a:t>
          </a:r>
          <a:r>
            <a:rPr lang="en-GB" dirty="0" smtClean="0">
              <a:solidFill>
                <a:schemeClr val="bg1"/>
              </a:solidFill>
            </a:rPr>
            <a:t> and blistering without loss of dermis. </a:t>
          </a:r>
          <a:endParaRPr lang="en-US" dirty="0">
            <a:solidFill>
              <a:schemeClr val="bg1"/>
            </a:solidFill>
          </a:endParaRPr>
        </a:p>
      </dgm:t>
    </dgm:pt>
    <dgm:pt modelId="{2B3DFC15-2E5C-46FC-A192-D4A68A56E33E}" type="parTrans" cxnId="{3E988AD4-AC3C-4F89-A683-D46A07DCD817}">
      <dgm:prSet/>
      <dgm:spPr/>
      <dgm:t>
        <a:bodyPr/>
        <a:lstStyle/>
        <a:p>
          <a:endParaRPr lang="en-US"/>
        </a:p>
      </dgm:t>
    </dgm:pt>
    <dgm:pt modelId="{8732A30D-9EBE-4269-8F8F-000E34E6B177}" type="sibTrans" cxnId="{3E988AD4-AC3C-4F89-A683-D46A07DCD817}">
      <dgm:prSet/>
      <dgm:spPr/>
      <dgm:t>
        <a:bodyPr/>
        <a:lstStyle/>
        <a:p>
          <a:endParaRPr lang="en-US"/>
        </a:p>
      </dgm:t>
    </dgm:pt>
    <dgm:pt modelId="{00321408-B4F0-4BE1-B0CF-F63ADF524838}">
      <dgm:prSet/>
      <dgm:spPr/>
      <dgm:t>
        <a:bodyPr/>
        <a:lstStyle/>
        <a:p>
          <a:pPr rtl="0"/>
          <a:r>
            <a:rPr lang="en-GB" b="1" dirty="0" smtClean="0">
              <a:solidFill>
                <a:schemeClr val="bg1"/>
              </a:solidFill>
            </a:rPr>
            <a:t>Second degree </a:t>
          </a:r>
          <a:r>
            <a:rPr lang="en-GB" dirty="0" smtClean="0">
              <a:solidFill>
                <a:schemeClr val="bg1"/>
              </a:solidFill>
            </a:rPr>
            <a:t> – full thickness of the dermis is destructed. </a:t>
          </a:r>
          <a:endParaRPr lang="en-US" dirty="0">
            <a:solidFill>
              <a:schemeClr val="bg1"/>
            </a:solidFill>
          </a:endParaRPr>
        </a:p>
      </dgm:t>
    </dgm:pt>
    <dgm:pt modelId="{DE21318A-F532-407E-B2CB-C2C89B045312}" type="parTrans" cxnId="{4C9D0094-80B9-4DC2-8078-09FFE48948B0}">
      <dgm:prSet/>
      <dgm:spPr/>
      <dgm:t>
        <a:bodyPr/>
        <a:lstStyle/>
        <a:p>
          <a:endParaRPr lang="en-US"/>
        </a:p>
      </dgm:t>
    </dgm:pt>
    <dgm:pt modelId="{5750926D-1E41-4627-B80C-8943C17668F9}" type="sibTrans" cxnId="{4C9D0094-80B9-4DC2-8078-09FFE48948B0}">
      <dgm:prSet/>
      <dgm:spPr/>
      <dgm:t>
        <a:bodyPr/>
        <a:lstStyle/>
        <a:p>
          <a:endParaRPr lang="en-US"/>
        </a:p>
      </dgm:t>
    </dgm:pt>
    <dgm:pt modelId="{A0451B40-EDAA-4278-9080-F3AEBDB70432}">
      <dgm:prSet/>
      <dgm:spPr/>
      <dgm:t>
        <a:bodyPr/>
        <a:lstStyle/>
        <a:p>
          <a:pPr rtl="0"/>
          <a:r>
            <a:rPr lang="en-GB" b="1" dirty="0" smtClean="0">
              <a:solidFill>
                <a:schemeClr val="bg1"/>
              </a:solidFill>
            </a:rPr>
            <a:t>Third degree </a:t>
          </a:r>
          <a:r>
            <a:rPr lang="en-GB" dirty="0" smtClean="0">
              <a:solidFill>
                <a:schemeClr val="bg1"/>
              </a:solidFill>
            </a:rPr>
            <a:t> – Destruction of deeper tissue below the skin. </a:t>
          </a:r>
          <a:endParaRPr lang="en-US" dirty="0">
            <a:solidFill>
              <a:schemeClr val="bg1"/>
            </a:solidFill>
          </a:endParaRPr>
        </a:p>
      </dgm:t>
    </dgm:pt>
    <dgm:pt modelId="{F3923E25-10D6-4198-AB04-4BB9E8A9301E}" type="parTrans" cxnId="{E19A90C1-CEB7-4E06-A4CD-16D683C559D5}">
      <dgm:prSet/>
      <dgm:spPr/>
      <dgm:t>
        <a:bodyPr/>
        <a:lstStyle/>
        <a:p>
          <a:endParaRPr lang="en-US"/>
        </a:p>
      </dgm:t>
    </dgm:pt>
    <dgm:pt modelId="{A129D9C2-3A38-4D3E-B771-FE4621B8895E}" type="sibTrans" cxnId="{E19A90C1-CEB7-4E06-A4CD-16D683C559D5}">
      <dgm:prSet/>
      <dgm:spPr/>
      <dgm:t>
        <a:bodyPr/>
        <a:lstStyle/>
        <a:p>
          <a:endParaRPr lang="en-US"/>
        </a:p>
      </dgm:t>
    </dgm:pt>
    <dgm:pt modelId="{70F6C9F1-A499-41F9-A289-3DC1A1ED1A8E}" type="pres">
      <dgm:prSet presAssocID="{8FF561A1-2134-4BD2-8F0C-BD5914802F0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7640FA-8ABA-46D3-A5AA-E43967FFFBA8}" type="pres">
      <dgm:prSet presAssocID="{F416DADC-F7AC-4AD6-8FED-4F43313ABB13}" presName="comp" presStyleCnt="0"/>
      <dgm:spPr/>
      <dgm:t>
        <a:bodyPr/>
        <a:lstStyle/>
        <a:p>
          <a:endParaRPr lang="en-US"/>
        </a:p>
      </dgm:t>
    </dgm:pt>
    <dgm:pt modelId="{ECC5C362-A604-433A-907C-D2C2D9A2B570}" type="pres">
      <dgm:prSet presAssocID="{F416DADC-F7AC-4AD6-8FED-4F43313ABB13}" presName="box" presStyleLbl="node1" presStyleIdx="0" presStyleCnt="3"/>
      <dgm:spPr/>
      <dgm:t>
        <a:bodyPr/>
        <a:lstStyle/>
        <a:p>
          <a:endParaRPr lang="en-US"/>
        </a:p>
      </dgm:t>
    </dgm:pt>
    <dgm:pt modelId="{C6418A36-A4A3-41D3-875A-5C84D7397D32}" type="pres">
      <dgm:prSet presAssocID="{F416DADC-F7AC-4AD6-8FED-4F43313ABB13}" presName="img" presStyleLbl="fgImgPlace1" presStyleIdx="0" presStyleCnt="3" custScaleY="12115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75E83B-8E66-4D66-B408-B44119170D0C}" type="pres">
      <dgm:prSet presAssocID="{F416DADC-F7AC-4AD6-8FED-4F43313ABB13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08C63-5E92-448F-BF9F-8DAF451CDA1E}" type="pres">
      <dgm:prSet presAssocID="{8732A30D-9EBE-4269-8F8F-000E34E6B177}" presName="spacer" presStyleCnt="0"/>
      <dgm:spPr/>
      <dgm:t>
        <a:bodyPr/>
        <a:lstStyle/>
        <a:p>
          <a:endParaRPr lang="en-US"/>
        </a:p>
      </dgm:t>
    </dgm:pt>
    <dgm:pt modelId="{DB9A6024-7BA5-4882-A0C3-CC84C78FCA69}" type="pres">
      <dgm:prSet presAssocID="{00321408-B4F0-4BE1-B0CF-F63ADF524838}" presName="comp" presStyleCnt="0"/>
      <dgm:spPr/>
      <dgm:t>
        <a:bodyPr/>
        <a:lstStyle/>
        <a:p>
          <a:endParaRPr lang="en-US"/>
        </a:p>
      </dgm:t>
    </dgm:pt>
    <dgm:pt modelId="{C347F101-9B60-4DBA-8399-D3BD2E7ACAC7}" type="pres">
      <dgm:prSet presAssocID="{00321408-B4F0-4BE1-B0CF-F63ADF524838}" presName="box" presStyleLbl="node1" presStyleIdx="1" presStyleCnt="3"/>
      <dgm:spPr/>
      <dgm:t>
        <a:bodyPr/>
        <a:lstStyle/>
        <a:p>
          <a:endParaRPr lang="en-US"/>
        </a:p>
      </dgm:t>
    </dgm:pt>
    <dgm:pt modelId="{E7D010BD-1D29-41EB-8785-C060B0DFE732}" type="pres">
      <dgm:prSet presAssocID="{00321408-B4F0-4BE1-B0CF-F63ADF524838}" presName="img" presStyleLbl="fgImgPlace1" presStyleIdx="1" presStyleCnt="3" custScaleY="11692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FE1008C-4755-457C-8234-AD3DB2D5FB42}" type="pres">
      <dgm:prSet presAssocID="{00321408-B4F0-4BE1-B0CF-F63ADF52483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76AEE8-3B7F-4443-9C24-EFBAC0970432}" type="pres">
      <dgm:prSet presAssocID="{5750926D-1E41-4627-B80C-8943C17668F9}" presName="spacer" presStyleCnt="0"/>
      <dgm:spPr/>
      <dgm:t>
        <a:bodyPr/>
        <a:lstStyle/>
        <a:p>
          <a:endParaRPr lang="en-US"/>
        </a:p>
      </dgm:t>
    </dgm:pt>
    <dgm:pt modelId="{B1114702-BAD9-44B2-B2EB-EE4CB49FEF17}" type="pres">
      <dgm:prSet presAssocID="{A0451B40-EDAA-4278-9080-F3AEBDB70432}" presName="comp" presStyleCnt="0"/>
      <dgm:spPr/>
      <dgm:t>
        <a:bodyPr/>
        <a:lstStyle/>
        <a:p>
          <a:endParaRPr lang="en-US"/>
        </a:p>
      </dgm:t>
    </dgm:pt>
    <dgm:pt modelId="{A990EDC5-45D0-4ECA-8DAF-9903D07FE253}" type="pres">
      <dgm:prSet presAssocID="{A0451B40-EDAA-4278-9080-F3AEBDB70432}" presName="box" presStyleLbl="node1" presStyleIdx="2" presStyleCnt="3"/>
      <dgm:spPr/>
      <dgm:t>
        <a:bodyPr/>
        <a:lstStyle/>
        <a:p>
          <a:endParaRPr lang="en-US"/>
        </a:p>
      </dgm:t>
    </dgm:pt>
    <dgm:pt modelId="{5AC16399-BEE7-4886-8511-3CC41BE80E16}" type="pres">
      <dgm:prSet presAssocID="{A0451B40-EDAA-4278-9080-F3AEBDB70432}" presName="img" presStyleLbl="fgImgPlace1" presStyleIdx="2" presStyleCnt="3" custScaleY="11269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8B9A410-6900-4D49-8D09-002714DB2C3D}" type="pres">
      <dgm:prSet presAssocID="{A0451B40-EDAA-4278-9080-F3AEBDB70432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988AD4-AC3C-4F89-A683-D46A07DCD817}" srcId="{8FF561A1-2134-4BD2-8F0C-BD5914802F06}" destId="{F416DADC-F7AC-4AD6-8FED-4F43313ABB13}" srcOrd="0" destOrd="0" parTransId="{2B3DFC15-2E5C-46FC-A192-D4A68A56E33E}" sibTransId="{8732A30D-9EBE-4269-8F8F-000E34E6B177}"/>
    <dgm:cxn modelId="{E19A90C1-CEB7-4E06-A4CD-16D683C559D5}" srcId="{8FF561A1-2134-4BD2-8F0C-BD5914802F06}" destId="{A0451B40-EDAA-4278-9080-F3AEBDB70432}" srcOrd="2" destOrd="0" parTransId="{F3923E25-10D6-4198-AB04-4BB9E8A9301E}" sibTransId="{A129D9C2-3A38-4D3E-B771-FE4621B8895E}"/>
    <dgm:cxn modelId="{9E9696A5-00C2-482A-92A5-6CCBE7FC7EEA}" type="presOf" srcId="{A0451B40-EDAA-4278-9080-F3AEBDB70432}" destId="{A990EDC5-45D0-4ECA-8DAF-9903D07FE253}" srcOrd="0" destOrd="0" presId="urn:microsoft.com/office/officeart/2005/8/layout/vList4#2"/>
    <dgm:cxn modelId="{8915832D-E3F8-4CFF-9BC4-0387DAACF20D}" type="presOf" srcId="{A0451B40-EDAA-4278-9080-F3AEBDB70432}" destId="{F8B9A410-6900-4D49-8D09-002714DB2C3D}" srcOrd="1" destOrd="0" presId="urn:microsoft.com/office/officeart/2005/8/layout/vList4#2"/>
    <dgm:cxn modelId="{915CAD2D-0B84-4612-97BB-F0C1592882CF}" type="presOf" srcId="{F416DADC-F7AC-4AD6-8FED-4F43313ABB13}" destId="{ECC5C362-A604-433A-907C-D2C2D9A2B570}" srcOrd="0" destOrd="0" presId="urn:microsoft.com/office/officeart/2005/8/layout/vList4#2"/>
    <dgm:cxn modelId="{5209C5E3-9796-46AD-AA5D-91C76814DF5A}" type="presOf" srcId="{00321408-B4F0-4BE1-B0CF-F63ADF524838}" destId="{AFE1008C-4755-457C-8234-AD3DB2D5FB42}" srcOrd="1" destOrd="0" presId="urn:microsoft.com/office/officeart/2005/8/layout/vList4#2"/>
    <dgm:cxn modelId="{DC233F97-899D-4F7E-9825-B15A8757281C}" type="presOf" srcId="{F416DADC-F7AC-4AD6-8FED-4F43313ABB13}" destId="{C075E83B-8E66-4D66-B408-B44119170D0C}" srcOrd="1" destOrd="0" presId="urn:microsoft.com/office/officeart/2005/8/layout/vList4#2"/>
    <dgm:cxn modelId="{4C9D0094-80B9-4DC2-8078-09FFE48948B0}" srcId="{8FF561A1-2134-4BD2-8F0C-BD5914802F06}" destId="{00321408-B4F0-4BE1-B0CF-F63ADF524838}" srcOrd="1" destOrd="0" parTransId="{DE21318A-F532-407E-B2CB-C2C89B045312}" sibTransId="{5750926D-1E41-4627-B80C-8943C17668F9}"/>
    <dgm:cxn modelId="{4B567C1D-C0E2-464C-B961-948115CBA7CD}" type="presOf" srcId="{00321408-B4F0-4BE1-B0CF-F63ADF524838}" destId="{C347F101-9B60-4DBA-8399-D3BD2E7ACAC7}" srcOrd="0" destOrd="0" presId="urn:microsoft.com/office/officeart/2005/8/layout/vList4#2"/>
    <dgm:cxn modelId="{5D068DE2-8A0D-4B11-8852-4BCAB7F40A53}" type="presOf" srcId="{8FF561A1-2134-4BD2-8F0C-BD5914802F06}" destId="{70F6C9F1-A499-41F9-A289-3DC1A1ED1A8E}" srcOrd="0" destOrd="0" presId="urn:microsoft.com/office/officeart/2005/8/layout/vList4#2"/>
    <dgm:cxn modelId="{0A2C8AAE-3D9D-4637-AC27-1041552E1BD9}" type="presParOf" srcId="{70F6C9F1-A499-41F9-A289-3DC1A1ED1A8E}" destId="{087640FA-8ABA-46D3-A5AA-E43967FFFBA8}" srcOrd="0" destOrd="0" presId="urn:microsoft.com/office/officeart/2005/8/layout/vList4#2"/>
    <dgm:cxn modelId="{F2CB191E-AA84-48A2-97E7-492ABFD412F5}" type="presParOf" srcId="{087640FA-8ABA-46D3-A5AA-E43967FFFBA8}" destId="{ECC5C362-A604-433A-907C-D2C2D9A2B570}" srcOrd="0" destOrd="0" presId="urn:microsoft.com/office/officeart/2005/8/layout/vList4#2"/>
    <dgm:cxn modelId="{3ED1A413-CA9C-4143-A2CB-348395FD71E9}" type="presParOf" srcId="{087640FA-8ABA-46D3-A5AA-E43967FFFBA8}" destId="{C6418A36-A4A3-41D3-875A-5C84D7397D32}" srcOrd="1" destOrd="0" presId="urn:microsoft.com/office/officeart/2005/8/layout/vList4#2"/>
    <dgm:cxn modelId="{D3895DFF-1FEE-49DE-A77F-470412F6229B}" type="presParOf" srcId="{087640FA-8ABA-46D3-A5AA-E43967FFFBA8}" destId="{C075E83B-8E66-4D66-B408-B44119170D0C}" srcOrd="2" destOrd="0" presId="urn:microsoft.com/office/officeart/2005/8/layout/vList4#2"/>
    <dgm:cxn modelId="{AFC85C5C-E95E-4078-9F7C-3B1F39A59F97}" type="presParOf" srcId="{70F6C9F1-A499-41F9-A289-3DC1A1ED1A8E}" destId="{22E08C63-5E92-448F-BF9F-8DAF451CDA1E}" srcOrd="1" destOrd="0" presId="urn:microsoft.com/office/officeart/2005/8/layout/vList4#2"/>
    <dgm:cxn modelId="{FEC9FDED-6200-4B78-BE88-BD6D093E63B2}" type="presParOf" srcId="{70F6C9F1-A499-41F9-A289-3DC1A1ED1A8E}" destId="{DB9A6024-7BA5-4882-A0C3-CC84C78FCA69}" srcOrd="2" destOrd="0" presId="urn:microsoft.com/office/officeart/2005/8/layout/vList4#2"/>
    <dgm:cxn modelId="{93252112-6244-4242-9334-D71C1C7CD381}" type="presParOf" srcId="{DB9A6024-7BA5-4882-A0C3-CC84C78FCA69}" destId="{C347F101-9B60-4DBA-8399-D3BD2E7ACAC7}" srcOrd="0" destOrd="0" presId="urn:microsoft.com/office/officeart/2005/8/layout/vList4#2"/>
    <dgm:cxn modelId="{7A043B96-BB9C-468C-BE2C-B4A2581B9F8B}" type="presParOf" srcId="{DB9A6024-7BA5-4882-A0C3-CC84C78FCA69}" destId="{E7D010BD-1D29-41EB-8785-C060B0DFE732}" srcOrd="1" destOrd="0" presId="urn:microsoft.com/office/officeart/2005/8/layout/vList4#2"/>
    <dgm:cxn modelId="{79B808E3-B2D1-47DE-A7D9-8361364E9E5E}" type="presParOf" srcId="{DB9A6024-7BA5-4882-A0C3-CC84C78FCA69}" destId="{AFE1008C-4755-457C-8234-AD3DB2D5FB42}" srcOrd="2" destOrd="0" presId="urn:microsoft.com/office/officeart/2005/8/layout/vList4#2"/>
    <dgm:cxn modelId="{77ED8257-026D-4EEA-8402-7CD2D9E7A3A0}" type="presParOf" srcId="{70F6C9F1-A499-41F9-A289-3DC1A1ED1A8E}" destId="{6276AEE8-3B7F-4443-9C24-EFBAC0970432}" srcOrd="3" destOrd="0" presId="urn:microsoft.com/office/officeart/2005/8/layout/vList4#2"/>
    <dgm:cxn modelId="{31446DE1-D39C-4E90-8B1A-44FFFC0952D1}" type="presParOf" srcId="{70F6C9F1-A499-41F9-A289-3DC1A1ED1A8E}" destId="{B1114702-BAD9-44B2-B2EB-EE4CB49FEF17}" srcOrd="4" destOrd="0" presId="urn:microsoft.com/office/officeart/2005/8/layout/vList4#2"/>
    <dgm:cxn modelId="{35ABCB71-3B64-4EB0-884E-93CD292130AB}" type="presParOf" srcId="{B1114702-BAD9-44B2-B2EB-EE4CB49FEF17}" destId="{A990EDC5-45D0-4ECA-8DAF-9903D07FE253}" srcOrd="0" destOrd="0" presId="urn:microsoft.com/office/officeart/2005/8/layout/vList4#2"/>
    <dgm:cxn modelId="{8F0C9732-A96E-4CB0-82D0-D213A8321719}" type="presParOf" srcId="{B1114702-BAD9-44B2-B2EB-EE4CB49FEF17}" destId="{5AC16399-BEE7-4886-8511-3CC41BE80E16}" srcOrd="1" destOrd="0" presId="urn:microsoft.com/office/officeart/2005/8/layout/vList4#2"/>
    <dgm:cxn modelId="{A4F906D9-112D-4311-815B-3FD2619009BE}" type="presParOf" srcId="{B1114702-BAD9-44B2-B2EB-EE4CB49FEF17}" destId="{F8B9A410-6900-4D49-8D09-002714DB2C3D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DA13A0-81D0-46AB-AD76-00F60408AEC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0F49DC-C187-44A4-B2DE-87975DB8E50F}">
      <dgm:prSet/>
      <dgm:spPr/>
      <dgm:t>
        <a:bodyPr/>
        <a:lstStyle/>
        <a:p>
          <a:pPr rtl="0"/>
          <a:r>
            <a:rPr lang="en-GB" b="1" dirty="0" smtClean="0">
              <a:solidFill>
                <a:schemeClr val="tx1"/>
              </a:solidFill>
            </a:rPr>
            <a:t>‘rule of nine</a:t>
          </a:r>
          <a:r>
            <a:rPr lang="en-GB" dirty="0" smtClean="0">
              <a:solidFill>
                <a:schemeClr val="tx1"/>
              </a:solidFill>
            </a:rPr>
            <a:t>’ or </a:t>
          </a:r>
          <a:endParaRPr lang="en-US" dirty="0">
            <a:solidFill>
              <a:schemeClr val="tx1"/>
            </a:solidFill>
          </a:endParaRPr>
        </a:p>
      </dgm:t>
    </dgm:pt>
    <dgm:pt modelId="{12735DF1-A7CD-45F6-9C28-B5578F87935B}" type="parTrans" cxnId="{6021B725-83CE-42AB-963D-75EEA741CE3C}">
      <dgm:prSet/>
      <dgm:spPr/>
      <dgm:t>
        <a:bodyPr/>
        <a:lstStyle/>
        <a:p>
          <a:endParaRPr lang="en-US"/>
        </a:p>
      </dgm:t>
    </dgm:pt>
    <dgm:pt modelId="{AE818EB9-288B-4A85-9E1B-88E222C7B9FC}" type="sibTrans" cxnId="{6021B725-83CE-42AB-963D-75EEA741CE3C}">
      <dgm:prSet/>
      <dgm:spPr/>
      <dgm:t>
        <a:bodyPr/>
        <a:lstStyle/>
        <a:p>
          <a:endParaRPr lang="en-US"/>
        </a:p>
      </dgm:t>
    </dgm:pt>
    <dgm:pt modelId="{00247D1D-04D0-4406-BC17-836DF3EB9E33}">
      <dgm:prSet/>
      <dgm:spPr/>
      <dgm:t>
        <a:bodyPr/>
        <a:lstStyle/>
        <a:p>
          <a:pPr rtl="0"/>
          <a:r>
            <a:rPr lang="en-GB" dirty="0" smtClean="0">
              <a:solidFill>
                <a:schemeClr val="tx1"/>
              </a:solidFill>
            </a:rPr>
            <a:t>‘</a:t>
          </a:r>
          <a:r>
            <a:rPr lang="en-GB" b="1" dirty="0" smtClean="0">
              <a:solidFill>
                <a:schemeClr val="tx1"/>
              </a:solidFill>
            </a:rPr>
            <a:t>Lund and Browder</a:t>
          </a:r>
          <a:r>
            <a:rPr lang="en-GB" dirty="0" smtClean="0">
              <a:solidFill>
                <a:schemeClr val="tx1"/>
              </a:solidFill>
            </a:rPr>
            <a:t>’ charts. </a:t>
          </a:r>
          <a:endParaRPr lang="en-US" dirty="0">
            <a:solidFill>
              <a:schemeClr val="tx1"/>
            </a:solidFill>
          </a:endParaRPr>
        </a:p>
      </dgm:t>
    </dgm:pt>
    <dgm:pt modelId="{F18F7F4B-EAC9-4156-96A9-CDAED3C18347}" type="parTrans" cxnId="{2D2113FB-F4E5-4522-B4A5-FECC55F2DA12}">
      <dgm:prSet/>
      <dgm:spPr/>
      <dgm:t>
        <a:bodyPr/>
        <a:lstStyle/>
        <a:p>
          <a:endParaRPr lang="en-US"/>
        </a:p>
      </dgm:t>
    </dgm:pt>
    <dgm:pt modelId="{45153B68-7A29-48F1-8DE9-84BBADB95CB6}" type="sibTrans" cxnId="{2D2113FB-F4E5-4522-B4A5-FECC55F2DA12}">
      <dgm:prSet/>
      <dgm:spPr/>
      <dgm:t>
        <a:bodyPr/>
        <a:lstStyle/>
        <a:p>
          <a:endParaRPr lang="en-US"/>
        </a:p>
      </dgm:t>
    </dgm:pt>
    <dgm:pt modelId="{58ECE39A-83DE-43B8-806B-7F4C48AC5CC7}" type="pres">
      <dgm:prSet presAssocID="{19DA13A0-81D0-46AB-AD76-00F60408AEC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296A3D-7DBC-49DA-A066-08F6038798DC}" type="pres">
      <dgm:prSet presAssocID="{730F49DC-C187-44A4-B2DE-87975DB8E50F}" presName="linNode" presStyleCnt="0"/>
      <dgm:spPr/>
    </dgm:pt>
    <dgm:pt modelId="{A115E1F6-0274-4AA2-968F-9D88472A816D}" type="pres">
      <dgm:prSet presAssocID="{730F49DC-C187-44A4-B2DE-87975DB8E50F}" presName="parentText" presStyleLbl="node1" presStyleIdx="0" presStyleCnt="2" custScaleX="14403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F1B2F7-0A15-4FE2-8E4C-0935691A928C}" type="pres">
      <dgm:prSet presAssocID="{AE818EB9-288B-4A85-9E1B-88E222C7B9FC}" presName="sp" presStyleCnt="0"/>
      <dgm:spPr/>
    </dgm:pt>
    <dgm:pt modelId="{AC5CAFA7-5C93-4AEC-B7A2-E7453DBD6118}" type="pres">
      <dgm:prSet presAssocID="{00247D1D-04D0-4406-BC17-836DF3EB9E33}" presName="linNode" presStyleCnt="0"/>
      <dgm:spPr/>
    </dgm:pt>
    <dgm:pt modelId="{704A2D6D-E42D-4CC4-B7D2-673DBF24C965}" type="pres">
      <dgm:prSet presAssocID="{00247D1D-04D0-4406-BC17-836DF3EB9E33}" presName="parentText" presStyleLbl="node1" presStyleIdx="1" presStyleCnt="2" custScaleX="14177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1B725-83CE-42AB-963D-75EEA741CE3C}" srcId="{19DA13A0-81D0-46AB-AD76-00F60408AEC5}" destId="{730F49DC-C187-44A4-B2DE-87975DB8E50F}" srcOrd="0" destOrd="0" parTransId="{12735DF1-A7CD-45F6-9C28-B5578F87935B}" sibTransId="{AE818EB9-288B-4A85-9E1B-88E222C7B9FC}"/>
    <dgm:cxn modelId="{74BDEAAE-72F1-4F3D-851F-4660B5CBAF7D}" type="presOf" srcId="{19DA13A0-81D0-46AB-AD76-00F60408AEC5}" destId="{58ECE39A-83DE-43B8-806B-7F4C48AC5CC7}" srcOrd="0" destOrd="0" presId="urn:microsoft.com/office/officeart/2005/8/layout/vList5"/>
    <dgm:cxn modelId="{199D4B71-C1A3-471B-B936-4117F318591B}" type="presOf" srcId="{730F49DC-C187-44A4-B2DE-87975DB8E50F}" destId="{A115E1F6-0274-4AA2-968F-9D88472A816D}" srcOrd="0" destOrd="0" presId="urn:microsoft.com/office/officeart/2005/8/layout/vList5"/>
    <dgm:cxn modelId="{2D2113FB-F4E5-4522-B4A5-FECC55F2DA12}" srcId="{19DA13A0-81D0-46AB-AD76-00F60408AEC5}" destId="{00247D1D-04D0-4406-BC17-836DF3EB9E33}" srcOrd="1" destOrd="0" parTransId="{F18F7F4B-EAC9-4156-96A9-CDAED3C18347}" sibTransId="{45153B68-7A29-48F1-8DE9-84BBADB95CB6}"/>
    <dgm:cxn modelId="{1D8B1D26-FFF8-4E5C-B2A0-EFD323275324}" type="presOf" srcId="{00247D1D-04D0-4406-BC17-836DF3EB9E33}" destId="{704A2D6D-E42D-4CC4-B7D2-673DBF24C965}" srcOrd="0" destOrd="0" presId="urn:microsoft.com/office/officeart/2005/8/layout/vList5"/>
    <dgm:cxn modelId="{28F0C5B9-33CC-409A-AF6C-293A790FDDBD}" type="presParOf" srcId="{58ECE39A-83DE-43B8-806B-7F4C48AC5CC7}" destId="{26296A3D-7DBC-49DA-A066-08F6038798DC}" srcOrd="0" destOrd="0" presId="urn:microsoft.com/office/officeart/2005/8/layout/vList5"/>
    <dgm:cxn modelId="{4BAA20AE-DB2A-4D1B-A88D-F580D28B60A5}" type="presParOf" srcId="{26296A3D-7DBC-49DA-A066-08F6038798DC}" destId="{A115E1F6-0274-4AA2-968F-9D88472A816D}" srcOrd="0" destOrd="0" presId="urn:microsoft.com/office/officeart/2005/8/layout/vList5"/>
    <dgm:cxn modelId="{E3254EDE-12E1-494B-B4D8-1DAC3084BDA0}" type="presParOf" srcId="{58ECE39A-83DE-43B8-806B-7F4C48AC5CC7}" destId="{7CF1B2F7-0A15-4FE2-8E4C-0935691A928C}" srcOrd="1" destOrd="0" presId="urn:microsoft.com/office/officeart/2005/8/layout/vList5"/>
    <dgm:cxn modelId="{6C1B1958-1670-4A37-99B0-49CE4F65A8D4}" type="presParOf" srcId="{58ECE39A-83DE-43B8-806B-7F4C48AC5CC7}" destId="{AC5CAFA7-5C93-4AEC-B7A2-E7453DBD6118}" srcOrd="2" destOrd="0" presId="urn:microsoft.com/office/officeart/2005/8/layout/vList5"/>
    <dgm:cxn modelId="{ABB0DD0A-DB47-4208-BB59-5D55F1858743}" type="presParOf" srcId="{AC5CAFA7-5C93-4AEC-B7A2-E7453DBD6118}" destId="{704A2D6D-E42D-4CC4-B7D2-673DBF24C96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F5C237B-8F25-4F93-A757-010A9937E48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AB3CDD-E2D1-4761-B62E-39977193163F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Scalds</a:t>
          </a:r>
          <a:endParaRPr lang="en-US" dirty="0"/>
        </a:p>
      </dgm:t>
    </dgm:pt>
    <dgm:pt modelId="{914123E1-24D2-4DFC-B41D-1F56C6625201}" type="parTrans" cxnId="{EC47E4E6-86B3-42F4-A3FF-CEE72EE76AF1}">
      <dgm:prSet/>
      <dgm:spPr/>
      <dgm:t>
        <a:bodyPr/>
        <a:lstStyle/>
        <a:p>
          <a:endParaRPr lang="en-US"/>
        </a:p>
      </dgm:t>
    </dgm:pt>
    <dgm:pt modelId="{D8D46DBE-9215-4889-B81D-400650B82D98}" type="sibTrans" cxnId="{EC47E4E6-86B3-42F4-A3FF-CEE72EE76AF1}">
      <dgm:prSet/>
      <dgm:spPr/>
      <dgm:t>
        <a:bodyPr/>
        <a:lstStyle/>
        <a:p>
          <a:endParaRPr lang="en-US"/>
        </a:p>
      </dgm:t>
    </dgm:pt>
    <dgm:pt modelId="{E7A47491-7EDD-475E-AA53-F10EC1CBCE74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AE1FE635-3AFB-4C08-984D-C27EA85132A0}" type="parTrans" cxnId="{821E90F0-9CD0-4C0A-8AFB-D3BE9D3DD444}">
      <dgm:prSet/>
      <dgm:spPr/>
      <dgm:t>
        <a:bodyPr/>
        <a:lstStyle/>
        <a:p>
          <a:endParaRPr lang="en-US"/>
        </a:p>
      </dgm:t>
    </dgm:pt>
    <dgm:pt modelId="{EF45AEA5-099F-4BA5-B88A-999C6EA81403}" type="sibTrans" cxnId="{821E90F0-9CD0-4C0A-8AFB-D3BE9D3DD444}">
      <dgm:prSet/>
      <dgm:spPr/>
      <dgm:t>
        <a:bodyPr/>
        <a:lstStyle/>
        <a:p>
          <a:endParaRPr lang="en-US"/>
        </a:p>
      </dgm:t>
    </dgm:pt>
    <dgm:pt modelId="{6F287992-298C-4B6B-9B67-E5F6A61DB6C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Dry burns</a:t>
          </a:r>
          <a:endParaRPr lang="en-US" dirty="0"/>
        </a:p>
      </dgm:t>
    </dgm:pt>
    <dgm:pt modelId="{3CE978DB-0AAC-47AA-AC20-708A79F8FC39}" type="parTrans" cxnId="{B3960623-A064-4541-AFB0-93AECE73BE39}">
      <dgm:prSet/>
      <dgm:spPr/>
      <dgm:t>
        <a:bodyPr/>
        <a:lstStyle/>
        <a:p>
          <a:endParaRPr lang="en-US"/>
        </a:p>
      </dgm:t>
    </dgm:pt>
    <dgm:pt modelId="{716B4E72-4B2E-441F-AB14-8778FCE6C42A}" type="sibTrans" cxnId="{B3960623-A064-4541-AFB0-93AECE73BE39}">
      <dgm:prSet/>
      <dgm:spPr/>
      <dgm:t>
        <a:bodyPr/>
        <a:lstStyle/>
        <a:p>
          <a:endParaRPr lang="en-US"/>
        </a:p>
      </dgm:t>
    </dgm:pt>
    <dgm:pt modelId="{8A4B6D31-61D1-42C4-9123-707BE392A8B3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E76B9933-329E-4AFC-87FF-888A0DEDD07A}" type="parTrans" cxnId="{C3B87CE5-4484-44D1-B66D-F0CC99B69E8E}">
      <dgm:prSet/>
      <dgm:spPr/>
      <dgm:t>
        <a:bodyPr/>
        <a:lstStyle/>
        <a:p>
          <a:endParaRPr lang="en-US"/>
        </a:p>
      </dgm:t>
    </dgm:pt>
    <dgm:pt modelId="{CC9E5024-C3F3-4A0F-82A3-C1C03492B341}" type="sibTrans" cxnId="{C3B87CE5-4484-44D1-B66D-F0CC99B69E8E}">
      <dgm:prSet/>
      <dgm:spPr/>
      <dgm:t>
        <a:bodyPr/>
        <a:lstStyle/>
        <a:p>
          <a:endParaRPr lang="en-US"/>
        </a:p>
      </dgm:t>
    </dgm:pt>
    <dgm:pt modelId="{388800B2-2913-4BDF-9FCD-F3B5BF34B595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Corrosive burns</a:t>
          </a:r>
          <a:endParaRPr lang="en-US" dirty="0"/>
        </a:p>
      </dgm:t>
    </dgm:pt>
    <dgm:pt modelId="{A5490E5B-B3E9-42F3-8BD8-F22DD6DE711E}" type="parTrans" cxnId="{C7907FBC-5AB4-411E-9D67-8FD0C9164DCC}">
      <dgm:prSet/>
      <dgm:spPr/>
      <dgm:t>
        <a:bodyPr/>
        <a:lstStyle/>
        <a:p>
          <a:endParaRPr lang="en-US"/>
        </a:p>
      </dgm:t>
    </dgm:pt>
    <dgm:pt modelId="{02238C72-FFB4-473C-9D62-B769EA4143DC}" type="sibTrans" cxnId="{C7907FBC-5AB4-411E-9D67-8FD0C9164DCC}">
      <dgm:prSet/>
      <dgm:spPr/>
      <dgm:t>
        <a:bodyPr/>
        <a:lstStyle/>
        <a:p>
          <a:endParaRPr lang="en-US"/>
        </a:p>
      </dgm:t>
    </dgm:pt>
    <dgm:pt modelId="{9D1D19F3-D888-40BF-B0F1-3940B5C48D94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F81C640E-7139-4313-8331-CA24BD0596C8}" type="parTrans" cxnId="{ACB4A902-57C4-4BB8-8F43-58B79550575F}">
      <dgm:prSet/>
      <dgm:spPr/>
      <dgm:t>
        <a:bodyPr/>
        <a:lstStyle/>
        <a:p>
          <a:endParaRPr lang="en-US"/>
        </a:p>
      </dgm:t>
    </dgm:pt>
    <dgm:pt modelId="{75A81280-92E5-4AE6-95CF-EE3860C6948E}" type="sibTrans" cxnId="{ACB4A902-57C4-4BB8-8F43-58B79550575F}">
      <dgm:prSet/>
      <dgm:spPr/>
      <dgm:t>
        <a:bodyPr/>
        <a:lstStyle/>
        <a:p>
          <a:endParaRPr lang="en-US"/>
        </a:p>
      </dgm:t>
    </dgm:pt>
    <dgm:pt modelId="{B5B006DC-BB65-4AA9-8909-F69686F837B3}" type="pres">
      <dgm:prSet presAssocID="{5F5C237B-8F25-4F93-A757-010A9937E4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146869-C580-45F7-9011-C9AD7B1D4579}" type="pres">
      <dgm:prSet presAssocID="{D1AB3CDD-E2D1-4761-B62E-39977193163F}" presName="composite" presStyleCnt="0"/>
      <dgm:spPr/>
    </dgm:pt>
    <dgm:pt modelId="{FD5D84A5-DFB0-4CE1-AE26-2A27A82FFE73}" type="pres">
      <dgm:prSet presAssocID="{D1AB3CDD-E2D1-4761-B62E-39977193163F}" presName="parTx" presStyleLbl="alignNode1" presStyleIdx="0" presStyleCnt="3" custScaleY="136429" custLinFactNeighborX="5975" custLinFactNeighborY="-340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9AA55-AAD1-48C4-ACD8-654D1EC5D7C8}" type="pres">
      <dgm:prSet presAssocID="{D1AB3CDD-E2D1-4761-B62E-39977193163F}" presName="desTx" presStyleLbl="alignAccFollowNode1" presStyleIdx="0" presStyleCnt="3" custScaleY="272527" custLinFactNeighborX="5975" custLinFactNeighborY="771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0E5E2-6F8F-463C-A83B-E75BF2729083}" type="pres">
      <dgm:prSet presAssocID="{D8D46DBE-9215-4889-B81D-400650B82D98}" presName="space" presStyleCnt="0"/>
      <dgm:spPr/>
    </dgm:pt>
    <dgm:pt modelId="{1B2A1296-3767-4095-801B-A5F3A4DE6A25}" type="pres">
      <dgm:prSet presAssocID="{6F287992-298C-4B6B-9B67-E5F6A61DB6CC}" presName="composite" presStyleCnt="0"/>
      <dgm:spPr/>
    </dgm:pt>
    <dgm:pt modelId="{BE6450E8-B4AE-475C-A99F-DA3A8BE4799F}" type="pres">
      <dgm:prSet presAssocID="{6F287992-298C-4B6B-9B67-E5F6A61DB6CC}" presName="parTx" presStyleLbl="alignNode1" presStyleIdx="1" presStyleCnt="3" custScaleY="138957" custLinFactNeighborX="4416" custLinFactNeighborY="-327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1A585-7F32-40C2-806E-33C4AF984635}" type="pres">
      <dgm:prSet presAssocID="{6F287992-298C-4B6B-9B67-E5F6A61DB6CC}" presName="desTx" presStyleLbl="alignAccFollowNode1" presStyleIdx="1" presStyleCnt="3" custScaleY="277879" custLinFactNeighborX="6078" custLinFactNeighborY="83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2E25D7-9679-4FFE-AF5B-5B9386EC0345}" type="pres">
      <dgm:prSet presAssocID="{716B4E72-4B2E-441F-AB14-8778FCE6C42A}" presName="space" presStyleCnt="0"/>
      <dgm:spPr/>
    </dgm:pt>
    <dgm:pt modelId="{30A5D24C-9CFC-49B0-B7FF-73877B7C3F44}" type="pres">
      <dgm:prSet presAssocID="{388800B2-2913-4BDF-9FCD-F3B5BF34B595}" presName="composite" presStyleCnt="0"/>
      <dgm:spPr/>
    </dgm:pt>
    <dgm:pt modelId="{69E0D25A-F8FA-415F-AF84-3D7BA3EA629F}" type="pres">
      <dgm:prSet presAssocID="{388800B2-2913-4BDF-9FCD-F3B5BF34B595}" presName="parTx" presStyleLbl="alignNode1" presStyleIdx="2" presStyleCnt="3" custScaleY="126149" custLinFactNeighborX="-182" custLinFactNeighborY="-391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7F77F-25B8-4449-BBB4-DE0585D89D33}" type="pres">
      <dgm:prSet presAssocID="{388800B2-2913-4BDF-9FCD-F3B5BF34B595}" presName="desTx" presStyleLbl="alignAccFollowNode1" presStyleIdx="2" presStyleCnt="3" custScaleX="104658" custScaleY="269980" custLinFactNeighborX="-99" custLinFactNeighborY="794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3F56B5-5BCE-434B-91A1-0F92C1E0D675}" type="presOf" srcId="{388800B2-2913-4BDF-9FCD-F3B5BF34B595}" destId="{69E0D25A-F8FA-415F-AF84-3D7BA3EA629F}" srcOrd="0" destOrd="0" presId="urn:microsoft.com/office/officeart/2005/8/layout/hList1"/>
    <dgm:cxn modelId="{B3960623-A064-4541-AFB0-93AECE73BE39}" srcId="{5F5C237B-8F25-4F93-A757-010A9937E48C}" destId="{6F287992-298C-4B6B-9B67-E5F6A61DB6CC}" srcOrd="1" destOrd="0" parTransId="{3CE978DB-0AAC-47AA-AC20-708A79F8FC39}" sibTransId="{716B4E72-4B2E-441F-AB14-8778FCE6C42A}"/>
    <dgm:cxn modelId="{656324F0-7849-4350-A651-580CD3C7624B}" type="presOf" srcId="{5F5C237B-8F25-4F93-A757-010A9937E48C}" destId="{B5B006DC-BB65-4AA9-8909-F69686F837B3}" srcOrd="0" destOrd="0" presId="urn:microsoft.com/office/officeart/2005/8/layout/hList1"/>
    <dgm:cxn modelId="{C3B87CE5-4484-44D1-B66D-F0CC99B69E8E}" srcId="{6F287992-298C-4B6B-9B67-E5F6A61DB6CC}" destId="{8A4B6D31-61D1-42C4-9123-707BE392A8B3}" srcOrd="0" destOrd="0" parTransId="{E76B9933-329E-4AFC-87FF-888A0DEDD07A}" sibTransId="{CC9E5024-C3F3-4A0F-82A3-C1C03492B341}"/>
    <dgm:cxn modelId="{EC47E4E6-86B3-42F4-A3FF-CEE72EE76AF1}" srcId="{5F5C237B-8F25-4F93-A757-010A9937E48C}" destId="{D1AB3CDD-E2D1-4761-B62E-39977193163F}" srcOrd="0" destOrd="0" parTransId="{914123E1-24D2-4DFC-B41D-1F56C6625201}" sibTransId="{D8D46DBE-9215-4889-B81D-400650B82D98}"/>
    <dgm:cxn modelId="{821E90F0-9CD0-4C0A-8AFB-D3BE9D3DD444}" srcId="{D1AB3CDD-E2D1-4761-B62E-39977193163F}" destId="{E7A47491-7EDD-475E-AA53-F10EC1CBCE74}" srcOrd="0" destOrd="0" parTransId="{AE1FE635-3AFB-4C08-984D-C27EA85132A0}" sibTransId="{EF45AEA5-099F-4BA5-B88A-999C6EA81403}"/>
    <dgm:cxn modelId="{FEBEE8A7-FA89-4E39-A1BA-3B94CC81F276}" type="presOf" srcId="{8A4B6D31-61D1-42C4-9123-707BE392A8B3}" destId="{7F91A585-7F32-40C2-806E-33C4AF984635}" srcOrd="0" destOrd="0" presId="urn:microsoft.com/office/officeart/2005/8/layout/hList1"/>
    <dgm:cxn modelId="{885191DA-D5C4-4677-A244-B869383553DB}" type="presOf" srcId="{E7A47491-7EDD-475E-AA53-F10EC1CBCE74}" destId="{C689AA55-AAD1-48C4-ACD8-654D1EC5D7C8}" srcOrd="0" destOrd="0" presId="urn:microsoft.com/office/officeart/2005/8/layout/hList1"/>
    <dgm:cxn modelId="{3E514F60-1DB9-4CB6-96C5-28056740A587}" type="presOf" srcId="{6F287992-298C-4B6B-9B67-E5F6A61DB6CC}" destId="{BE6450E8-B4AE-475C-A99F-DA3A8BE4799F}" srcOrd="0" destOrd="0" presId="urn:microsoft.com/office/officeart/2005/8/layout/hList1"/>
    <dgm:cxn modelId="{A08F30BA-8E92-4456-9BF7-8A3D7C31E7BD}" type="presOf" srcId="{9D1D19F3-D888-40BF-B0F1-3940B5C48D94}" destId="{33A7F77F-25B8-4449-BBB4-DE0585D89D33}" srcOrd="0" destOrd="0" presId="urn:microsoft.com/office/officeart/2005/8/layout/hList1"/>
    <dgm:cxn modelId="{2D012A27-E025-4688-A680-B2DFA4623100}" type="presOf" srcId="{D1AB3CDD-E2D1-4761-B62E-39977193163F}" destId="{FD5D84A5-DFB0-4CE1-AE26-2A27A82FFE73}" srcOrd="0" destOrd="0" presId="urn:microsoft.com/office/officeart/2005/8/layout/hList1"/>
    <dgm:cxn modelId="{C7907FBC-5AB4-411E-9D67-8FD0C9164DCC}" srcId="{5F5C237B-8F25-4F93-A757-010A9937E48C}" destId="{388800B2-2913-4BDF-9FCD-F3B5BF34B595}" srcOrd="2" destOrd="0" parTransId="{A5490E5B-B3E9-42F3-8BD8-F22DD6DE711E}" sibTransId="{02238C72-FFB4-473C-9D62-B769EA4143DC}"/>
    <dgm:cxn modelId="{ACB4A902-57C4-4BB8-8F43-58B79550575F}" srcId="{388800B2-2913-4BDF-9FCD-F3B5BF34B595}" destId="{9D1D19F3-D888-40BF-B0F1-3940B5C48D94}" srcOrd="0" destOrd="0" parTransId="{F81C640E-7139-4313-8331-CA24BD0596C8}" sibTransId="{75A81280-92E5-4AE6-95CF-EE3860C6948E}"/>
    <dgm:cxn modelId="{7BDB417A-4A31-4477-8F89-F48391204CB7}" type="presParOf" srcId="{B5B006DC-BB65-4AA9-8909-F69686F837B3}" destId="{A6146869-C580-45F7-9011-C9AD7B1D4579}" srcOrd="0" destOrd="0" presId="urn:microsoft.com/office/officeart/2005/8/layout/hList1"/>
    <dgm:cxn modelId="{B6E3C2EC-225F-49DF-B05C-F640ACA5ACD9}" type="presParOf" srcId="{A6146869-C580-45F7-9011-C9AD7B1D4579}" destId="{FD5D84A5-DFB0-4CE1-AE26-2A27A82FFE73}" srcOrd="0" destOrd="0" presId="urn:microsoft.com/office/officeart/2005/8/layout/hList1"/>
    <dgm:cxn modelId="{54F2F4E4-F175-4F9E-BF7E-FDDC845E0338}" type="presParOf" srcId="{A6146869-C580-45F7-9011-C9AD7B1D4579}" destId="{C689AA55-AAD1-48C4-ACD8-654D1EC5D7C8}" srcOrd="1" destOrd="0" presId="urn:microsoft.com/office/officeart/2005/8/layout/hList1"/>
    <dgm:cxn modelId="{07F9E468-63BC-43FA-B6A2-C851E84F43A6}" type="presParOf" srcId="{B5B006DC-BB65-4AA9-8909-F69686F837B3}" destId="{4940E5E2-6F8F-463C-A83B-E75BF2729083}" srcOrd="1" destOrd="0" presId="urn:microsoft.com/office/officeart/2005/8/layout/hList1"/>
    <dgm:cxn modelId="{975B9EB1-FCCB-494A-823C-3062581CFA3F}" type="presParOf" srcId="{B5B006DC-BB65-4AA9-8909-F69686F837B3}" destId="{1B2A1296-3767-4095-801B-A5F3A4DE6A25}" srcOrd="2" destOrd="0" presId="urn:microsoft.com/office/officeart/2005/8/layout/hList1"/>
    <dgm:cxn modelId="{94CF82EB-6BED-4D57-91BA-9F880F9D3C8A}" type="presParOf" srcId="{1B2A1296-3767-4095-801B-A5F3A4DE6A25}" destId="{BE6450E8-B4AE-475C-A99F-DA3A8BE4799F}" srcOrd="0" destOrd="0" presId="urn:microsoft.com/office/officeart/2005/8/layout/hList1"/>
    <dgm:cxn modelId="{33314FDB-E04E-4F77-89F7-3F39686E01B8}" type="presParOf" srcId="{1B2A1296-3767-4095-801B-A5F3A4DE6A25}" destId="{7F91A585-7F32-40C2-806E-33C4AF984635}" srcOrd="1" destOrd="0" presId="urn:microsoft.com/office/officeart/2005/8/layout/hList1"/>
    <dgm:cxn modelId="{33DC68E8-D533-4613-BB69-9F8FFD7C7D41}" type="presParOf" srcId="{B5B006DC-BB65-4AA9-8909-F69686F837B3}" destId="{292E25D7-9679-4FFE-AF5B-5B9386EC0345}" srcOrd="3" destOrd="0" presId="urn:microsoft.com/office/officeart/2005/8/layout/hList1"/>
    <dgm:cxn modelId="{2CCD08D6-CF29-437B-9E43-AE3ECCC3DE25}" type="presParOf" srcId="{B5B006DC-BB65-4AA9-8909-F69686F837B3}" destId="{30A5D24C-9CFC-49B0-B7FF-73877B7C3F44}" srcOrd="4" destOrd="0" presId="urn:microsoft.com/office/officeart/2005/8/layout/hList1"/>
    <dgm:cxn modelId="{41E5705E-59AF-4343-8DE8-D44ECF5BFB82}" type="presParOf" srcId="{30A5D24C-9CFC-49B0-B7FF-73877B7C3F44}" destId="{69E0D25A-F8FA-415F-AF84-3D7BA3EA629F}" srcOrd="0" destOrd="0" presId="urn:microsoft.com/office/officeart/2005/8/layout/hList1"/>
    <dgm:cxn modelId="{2F2D4D16-278B-42B3-A807-EE64B84E14EC}" type="presParOf" srcId="{30A5D24C-9CFC-49B0-B7FF-73877B7C3F44}" destId="{33A7F77F-25B8-4449-BBB4-DE0585D89D3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AD0571-CA0E-4217-99F7-61C12A03DF56}" type="doc">
      <dgm:prSet loTypeId="urn:microsoft.com/office/officeart/2005/8/layout/vList4#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BE397E-45DD-4855-ABC1-295A0E366AC2}">
      <dgm:prSet custT="1"/>
      <dgm:spPr/>
      <dgm:t>
        <a:bodyPr/>
        <a:lstStyle/>
        <a:p>
          <a:pPr rtl="0"/>
          <a:r>
            <a:rPr lang="en-US" sz="4800" dirty="0" smtClean="0">
              <a:solidFill>
                <a:schemeClr val="bg1"/>
              </a:solidFill>
            </a:rPr>
            <a:t>They are caused by </a:t>
          </a:r>
          <a:endParaRPr lang="en-US" sz="4800" dirty="0">
            <a:solidFill>
              <a:schemeClr val="bg1"/>
            </a:solidFill>
          </a:endParaRPr>
        </a:p>
      </dgm:t>
    </dgm:pt>
    <dgm:pt modelId="{1B72AAA0-BA0A-4209-A714-B1708168D7BE}" type="sibTrans" cxnId="{A551D06A-9960-4462-BFCF-5CBC5CB87EEC}">
      <dgm:prSet/>
      <dgm:spPr/>
      <dgm:t>
        <a:bodyPr/>
        <a:lstStyle/>
        <a:p>
          <a:endParaRPr lang="en-US"/>
        </a:p>
      </dgm:t>
    </dgm:pt>
    <dgm:pt modelId="{7B8E0388-3E39-495E-856F-27068FA266EA}" type="parTrans" cxnId="{A551D06A-9960-4462-BFCF-5CBC5CB87EEC}">
      <dgm:prSet/>
      <dgm:spPr/>
      <dgm:t>
        <a:bodyPr/>
        <a:lstStyle/>
        <a:p>
          <a:endParaRPr lang="en-US"/>
        </a:p>
      </dgm:t>
    </dgm:pt>
    <dgm:pt modelId="{56BCD977-511B-49EC-8C0D-A46CC38226C1}">
      <dgm:prSet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</a:rPr>
            <a:t>flame </a:t>
          </a:r>
        </a:p>
      </dgm:t>
    </dgm:pt>
    <dgm:pt modelId="{566D0304-1F72-4528-B48C-14B8F24268A6}" type="parTrans" cxnId="{8F80FCB6-4D17-4E4A-BDBB-7181FA646957}">
      <dgm:prSet/>
      <dgm:spPr/>
      <dgm:t>
        <a:bodyPr/>
        <a:lstStyle/>
        <a:p>
          <a:endParaRPr lang="en-US"/>
        </a:p>
      </dgm:t>
    </dgm:pt>
    <dgm:pt modelId="{4D553221-DBE1-458F-A191-55ECAAE3AD1E}" type="sibTrans" cxnId="{8F80FCB6-4D17-4E4A-BDBB-7181FA646957}">
      <dgm:prSet/>
      <dgm:spPr/>
      <dgm:t>
        <a:bodyPr/>
        <a:lstStyle/>
        <a:p>
          <a:endParaRPr lang="en-US"/>
        </a:p>
      </dgm:t>
    </dgm:pt>
    <dgm:pt modelId="{6D33968F-0424-4D58-B073-21A654508BF5}">
      <dgm:prSet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</a:rPr>
            <a:t>heated objects</a:t>
          </a:r>
        </a:p>
      </dgm:t>
    </dgm:pt>
    <dgm:pt modelId="{D78E3C6C-FBC5-4993-A175-B6FDE03B0BDB}" type="parTrans" cxnId="{DC9A9ACC-536B-4FEB-9BE0-273BAF9C793F}">
      <dgm:prSet/>
      <dgm:spPr/>
      <dgm:t>
        <a:bodyPr/>
        <a:lstStyle/>
        <a:p>
          <a:endParaRPr lang="en-US"/>
        </a:p>
      </dgm:t>
    </dgm:pt>
    <dgm:pt modelId="{B7816C91-8512-43A6-B42B-CAD7297AE1A4}" type="sibTrans" cxnId="{DC9A9ACC-536B-4FEB-9BE0-273BAF9C793F}">
      <dgm:prSet/>
      <dgm:spPr/>
      <dgm:t>
        <a:bodyPr/>
        <a:lstStyle/>
        <a:p>
          <a:endParaRPr lang="en-US"/>
        </a:p>
      </dgm:t>
    </dgm:pt>
    <dgm:pt modelId="{533FF851-63C4-4926-87D9-D78EEAD90C2C}">
      <dgm:prSet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</a:rPr>
            <a:t>Radiated heat</a:t>
          </a:r>
        </a:p>
      </dgm:t>
    </dgm:pt>
    <dgm:pt modelId="{941B3B3F-BC61-4E55-AE23-A148A0FD41C3}" type="parTrans" cxnId="{346AF1AE-CA16-4B90-90D4-F184046D420D}">
      <dgm:prSet/>
      <dgm:spPr/>
      <dgm:t>
        <a:bodyPr/>
        <a:lstStyle/>
        <a:p>
          <a:endParaRPr lang="en-US"/>
        </a:p>
      </dgm:t>
    </dgm:pt>
    <dgm:pt modelId="{7EAB4D20-8BB7-4536-B10A-AE1D14E5FB87}" type="sibTrans" cxnId="{346AF1AE-CA16-4B90-90D4-F184046D420D}">
      <dgm:prSet/>
      <dgm:spPr/>
      <dgm:t>
        <a:bodyPr/>
        <a:lstStyle/>
        <a:p>
          <a:endParaRPr lang="en-US"/>
        </a:p>
      </dgm:t>
    </dgm:pt>
    <dgm:pt modelId="{4BE907A5-54F7-4CA6-9915-F9DE762D130E}" type="pres">
      <dgm:prSet presAssocID="{A9AD0571-CA0E-4217-99F7-61C12A03DF5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009DD1-38D4-4F1C-9D93-22D57547AFAD}" type="pres">
      <dgm:prSet presAssocID="{81BE397E-45DD-4855-ABC1-295A0E366AC2}" presName="comp" presStyleCnt="0"/>
      <dgm:spPr/>
    </dgm:pt>
    <dgm:pt modelId="{E0767B33-E379-490D-9DBA-2CADD996947C}" type="pres">
      <dgm:prSet presAssocID="{81BE397E-45DD-4855-ABC1-295A0E366AC2}" presName="box" presStyleLbl="node1" presStyleIdx="0" presStyleCnt="1"/>
      <dgm:spPr/>
      <dgm:t>
        <a:bodyPr/>
        <a:lstStyle/>
        <a:p>
          <a:endParaRPr lang="en-US"/>
        </a:p>
      </dgm:t>
    </dgm:pt>
    <dgm:pt modelId="{C3E5A4E4-D9D4-4C61-8903-4C7B8A07B74D}" type="pres">
      <dgm:prSet presAssocID="{81BE397E-45DD-4855-ABC1-295A0E366AC2}" presName="img" presStyleLbl="fgImgPlace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806DE33-3C16-4AB6-96A9-A5359EA2C395}" type="pres">
      <dgm:prSet presAssocID="{81BE397E-45DD-4855-ABC1-295A0E366AC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8C1416-6468-44E1-B726-8264D1AADC2D}" type="presOf" srcId="{6D33968F-0424-4D58-B073-21A654508BF5}" destId="{E0767B33-E379-490D-9DBA-2CADD996947C}" srcOrd="0" destOrd="2" presId="urn:microsoft.com/office/officeart/2005/8/layout/vList4#3"/>
    <dgm:cxn modelId="{045FF9F2-9CD2-451E-B14F-F5AE09E50344}" type="presOf" srcId="{81BE397E-45DD-4855-ABC1-295A0E366AC2}" destId="{F806DE33-3C16-4AB6-96A9-A5359EA2C395}" srcOrd="1" destOrd="0" presId="urn:microsoft.com/office/officeart/2005/8/layout/vList4#3"/>
    <dgm:cxn modelId="{0666E1C6-FAE1-49B1-992F-CC52B198DF7D}" type="presOf" srcId="{6D33968F-0424-4D58-B073-21A654508BF5}" destId="{F806DE33-3C16-4AB6-96A9-A5359EA2C395}" srcOrd="1" destOrd="2" presId="urn:microsoft.com/office/officeart/2005/8/layout/vList4#3"/>
    <dgm:cxn modelId="{C9D78CF6-587C-4DFF-9FF7-6B221BE7FF9F}" type="presOf" srcId="{56BCD977-511B-49EC-8C0D-A46CC38226C1}" destId="{F806DE33-3C16-4AB6-96A9-A5359EA2C395}" srcOrd="1" destOrd="1" presId="urn:microsoft.com/office/officeart/2005/8/layout/vList4#3"/>
    <dgm:cxn modelId="{406016B7-FFDB-4100-B1AA-CFD940B666D0}" type="presOf" srcId="{533FF851-63C4-4926-87D9-D78EEAD90C2C}" destId="{F806DE33-3C16-4AB6-96A9-A5359EA2C395}" srcOrd="1" destOrd="3" presId="urn:microsoft.com/office/officeart/2005/8/layout/vList4#3"/>
    <dgm:cxn modelId="{A551D06A-9960-4462-BFCF-5CBC5CB87EEC}" srcId="{A9AD0571-CA0E-4217-99F7-61C12A03DF56}" destId="{81BE397E-45DD-4855-ABC1-295A0E366AC2}" srcOrd="0" destOrd="0" parTransId="{7B8E0388-3E39-495E-856F-27068FA266EA}" sibTransId="{1B72AAA0-BA0A-4209-A714-B1708168D7BE}"/>
    <dgm:cxn modelId="{8B3E6291-058D-4904-BDB4-0DD27239B6E7}" type="presOf" srcId="{81BE397E-45DD-4855-ABC1-295A0E366AC2}" destId="{E0767B33-E379-490D-9DBA-2CADD996947C}" srcOrd="0" destOrd="0" presId="urn:microsoft.com/office/officeart/2005/8/layout/vList4#3"/>
    <dgm:cxn modelId="{1F51376E-5196-4DAB-8F0F-29AB7F5AEE7D}" type="presOf" srcId="{A9AD0571-CA0E-4217-99F7-61C12A03DF56}" destId="{4BE907A5-54F7-4CA6-9915-F9DE762D130E}" srcOrd="0" destOrd="0" presId="urn:microsoft.com/office/officeart/2005/8/layout/vList4#3"/>
    <dgm:cxn modelId="{6640A02E-04B1-4988-9B1B-64A2C42837BB}" type="presOf" srcId="{56BCD977-511B-49EC-8C0D-A46CC38226C1}" destId="{E0767B33-E379-490D-9DBA-2CADD996947C}" srcOrd="0" destOrd="1" presId="urn:microsoft.com/office/officeart/2005/8/layout/vList4#3"/>
    <dgm:cxn modelId="{AB298EFE-61FD-4823-8A86-AC1BF6F50486}" type="presOf" srcId="{533FF851-63C4-4926-87D9-D78EEAD90C2C}" destId="{E0767B33-E379-490D-9DBA-2CADD996947C}" srcOrd="0" destOrd="3" presId="urn:microsoft.com/office/officeart/2005/8/layout/vList4#3"/>
    <dgm:cxn modelId="{346AF1AE-CA16-4B90-90D4-F184046D420D}" srcId="{81BE397E-45DD-4855-ABC1-295A0E366AC2}" destId="{533FF851-63C4-4926-87D9-D78EEAD90C2C}" srcOrd="2" destOrd="0" parTransId="{941B3B3F-BC61-4E55-AE23-A148A0FD41C3}" sibTransId="{7EAB4D20-8BB7-4536-B10A-AE1D14E5FB87}"/>
    <dgm:cxn modelId="{8F80FCB6-4D17-4E4A-BDBB-7181FA646957}" srcId="{81BE397E-45DD-4855-ABC1-295A0E366AC2}" destId="{56BCD977-511B-49EC-8C0D-A46CC38226C1}" srcOrd="0" destOrd="0" parTransId="{566D0304-1F72-4528-B48C-14B8F24268A6}" sibTransId="{4D553221-DBE1-458F-A191-55ECAAE3AD1E}"/>
    <dgm:cxn modelId="{DC9A9ACC-536B-4FEB-9BE0-273BAF9C793F}" srcId="{81BE397E-45DD-4855-ABC1-295A0E366AC2}" destId="{6D33968F-0424-4D58-B073-21A654508BF5}" srcOrd="1" destOrd="0" parTransId="{D78E3C6C-FBC5-4993-A175-B6FDE03B0BDB}" sibTransId="{B7816C91-8512-43A6-B42B-CAD7297AE1A4}"/>
    <dgm:cxn modelId="{62987443-C102-47A4-B990-E7B135658C37}" type="presParOf" srcId="{4BE907A5-54F7-4CA6-9915-F9DE762D130E}" destId="{6A009DD1-38D4-4F1C-9D93-22D57547AFAD}" srcOrd="0" destOrd="0" presId="urn:microsoft.com/office/officeart/2005/8/layout/vList4#3"/>
    <dgm:cxn modelId="{1C4A3E0D-25C7-4D8D-8A21-804FCE1BD4D3}" type="presParOf" srcId="{6A009DD1-38D4-4F1C-9D93-22D57547AFAD}" destId="{E0767B33-E379-490D-9DBA-2CADD996947C}" srcOrd="0" destOrd="0" presId="urn:microsoft.com/office/officeart/2005/8/layout/vList4#3"/>
    <dgm:cxn modelId="{425CAB65-7A18-4F5B-969C-F438A84A6D75}" type="presParOf" srcId="{6A009DD1-38D4-4F1C-9D93-22D57547AFAD}" destId="{C3E5A4E4-D9D4-4C61-8903-4C7B8A07B74D}" srcOrd="1" destOrd="0" presId="urn:microsoft.com/office/officeart/2005/8/layout/vList4#3"/>
    <dgm:cxn modelId="{A0BDE490-A2C4-41CA-BCC8-3EAE54C48843}" type="presParOf" srcId="{6A009DD1-38D4-4F1C-9D93-22D57547AFAD}" destId="{F806DE33-3C16-4AB6-96A9-A5359EA2C395}" srcOrd="2" destOrd="0" presId="urn:microsoft.com/office/officeart/2005/8/layout/vList4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238F668-D0B0-468D-893F-40600FCDA5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09C552-0A4C-48AA-A850-C0AD2158562F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Heal with scar formation </a:t>
          </a:r>
          <a:endParaRPr lang="en-US" dirty="0">
            <a:solidFill>
              <a:schemeClr val="bg1"/>
            </a:solidFill>
          </a:endParaRPr>
        </a:p>
      </dgm:t>
    </dgm:pt>
    <dgm:pt modelId="{EA3CAE5E-0A49-476E-BE92-A49E9892BF56}" type="parTrans" cxnId="{D5A2D871-DBBB-4C52-8C81-336DE84DAF51}">
      <dgm:prSet/>
      <dgm:spPr/>
      <dgm:t>
        <a:bodyPr/>
        <a:lstStyle/>
        <a:p>
          <a:endParaRPr lang="en-US"/>
        </a:p>
      </dgm:t>
    </dgm:pt>
    <dgm:pt modelId="{6B9A7572-D908-4F75-922A-B091E071A440}" type="sibTrans" cxnId="{D5A2D871-DBBB-4C52-8C81-336DE84DAF51}">
      <dgm:prSet/>
      <dgm:spPr/>
      <dgm:t>
        <a:bodyPr/>
        <a:lstStyle/>
        <a:p>
          <a:endParaRPr lang="en-US"/>
        </a:p>
      </dgm:t>
    </dgm:pt>
    <dgm:pt modelId="{E204FD87-1E8C-4331-93D1-2A76A7A0FC2B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Associated with contracture &amp; disfigurement</a:t>
          </a:r>
          <a:endParaRPr lang="en-US" dirty="0">
            <a:solidFill>
              <a:schemeClr val="bg1"/>
            </a:solidFill>
          </a:endParaRPr>
        </a:p>
      </dgm:t>
    </dgm:pt>
    <dgm:pt modelId="{01332605-13CF-445D-BC8A-CFCAFAD433C2}" type="parTrans" cxnId="{DFC62FEE-5CA2-4D39-B1D4-F855EC83BECD}">
      <dgm:prSet/>
      <dgm:spPr/>
      <dgm:t>
        <a:bodyPr/>
        <a:lstStyle/>
        <a:p>
          <a:endParaRPr lang="en-US"/>
        </a:p>
      </dgm:t>
    </dgm:pt>
    <dgm:pt modelId="{A390E3B2-05E3-43DE-AD5F-D035F210E42F}" type="sibTrans" cxnId="{DFC62FEE-5CA2-4D39-B1D4-F855EC83BECD}">
      <dgm:prSet/>
      <dgm:spPr/>
      <dgm:t>
        <a:bodyPr/>
        <a:lstStyle/>
        <a:p>
          <a:endParaRPr lang="en-US"/>
        </a:p>
      </dgm:t>
    </dgm:pt>
    <dgm:pt modelId="{ED17E85C-373C-465B-BD65-AE660505D0B5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Drip &amp; splashes are absent (may be seen in petroleum product)</a:t>
          </a:r>
          <a:endParaRPr lang="en-US" dirty="0">
            <a:solidFill>
              <a:schemeClr val="bg1"/>
            </a:solidFill>
          </a:endParaRPr>
        </a:p>
      </dgm:t>
    </dgm:pt>
    <dgm:pt modelId="{7471371F-90A9-49E6-9532-0DDEB9488E72}" type="parTrans" cxnId="{BA54CFFA-A1A0-4923-8F81-936D7D2AC420}">
      <dgm:prSet/>
      <dgm:spPr/>
      <dgm:t>
        <a:bodyPr/>
        <a:lstStyle/>
        <a:p>
          <a:endParaRPr lang="en-US"/>
        </a:p>
      </dgm:t>
    </dgm:pt>
    <dgm:pt modelId="{E2D06AA1-080A-4381-BE64-95ED12C5CA26}" type="sibTrans" cxnId="{BA54CFFA-A1A0-4923-8F81-936D7D2AC420}">
      <dgm:prSet/>
      <dgm:spPr/>
      <dgm:t>
        <a:bodyPr/>
        <a:lstStyle/>
        <a:p>
          <a:endParaRPr lang="en-US"/>
        </a:p>
      </dgm:t>
    </dgm:pt>
    <dgm:pt modelId="{4B55A964-8D70-454E-AA84-9C225878F872}" type="pres">
      <dgm:prSet presAssocID="{5238F668-D0B0-468D-893F-40600FCDA5C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4E8E56-823A-47A0-83A4-46FE785ACEFC}" type="pres">
      <dgm:prSet presAssocID="{9409C552-0A4C-48AA-A850-C0AD2158562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8990F-0297-4119-A018-65E42846B915}" type="pres">
      <dgm:prSet presAssocID="{6B9A7572-D908-4F75-922A-B091E071A440}" presName="spacer" presStyleCnt="0"/>
      <dgm:spPr/>
    </dgm:pt>
    <dgm:pt modelId="{56AC9284-D5D6-4910-9353-2D37AFD8FF76}" type="pres">
      <dgm:prSet presAssocID="{E204FD87-1E8C-4331-93D1-2A76A7A0FC2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CA647-4093-4441-B152-E45F961A1B6C}" type="pres">
      <dgm:prSet presAssocID="{A390E3B2-05E3-43DE-AD5F-D035F210E42F}" presName="spacer" presStyleCnt="0"/>
      <dgm:spPr/>
    </dgm:pt>
    <dgm:pt modelId="{99C4A4D2-D3A8-4F4E-8956-22D0C4131745}" type="pres">
      <dgm:prSet presAssocID="{ED17E85C-373C-465B-BD65-AE660505D0B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2DFBDB-DAD2-4570-8982-4742D322BFBD}" type="presOf" srcId="{9409C552-0A4C-48AA-A850-C0AD2158562F}" destId="{AE4E8E56-823A-47A0-83A4-46FE785ACEFC}" srcOrd="0" destOrd="0" presId="urn:microsoft.com/office/officeart/2005/8/layout/vList2"/>
    <dgm:cxn modelId="{D5A2D871-DBBB-4C52-8C81-336DE84DAF51}" srcId="{5238F668-D0B0-468D-893F-40600FCDA5C7}" destId="{9409C552-0A4C-48AA-A850-C0AD2158562F}" srcOrd="0" destOrd="0" parTransId="{EA3CAE5E-0A49-476E-BE92-A49E9892BF56}" sibTransId="{6B9A7572-D908-4F75-922A-B091E071A440}"/>
    <dgm:cxn modelId="{FAD5C3FF-5500-4E95-A94B-538F79A246F8}" type="presOf" srcId="{E204FD87-1E8C-4331-93D1-2A76A7A0FC2B}" destId="{56AC9284-D5D6-4910-9353-2D37AFD8FF76}" srcOrd="0" destOrd="0" presId="urn:microsoft.com/office/officeart/2005/8/layout/vList2"/>
    <dgm:cxn modelId="{DFC62FEE-5CA2-4D39-B1D4-F855EC83BECD}" srcId="{5238F668-D0B0-468D-893F-40600FCDA5C7}" destId="{E204FD87-1E8C-4331-93D1-2A76A7A0FC2B}" srcOrd="1" destOrd="0" parTransId="{01332605-13CF-445D-BC8A-CFCAFAD433C2}" sibTransId="{A390E3B2-05E3-43DE-AD5F-D035F210E42F}"/>
    <dgm:cxn modelId="{BA54CFFA-A1A0-4923-8F81-936D7D2AC420}" srcId="{5238F668-D0B0-468D-893F-40600FCDA5C7}" destId="{ED17E85C-373C-465B-BD65-AE660505D0B5}" srcOrd="2" destOrd="0" parTransId="{7471371F-90A9-49E6-9532-0DDEB9488E72}" sibTransId="{E2D06AA1-080A-4381-BE64-95ED12C5CA26}"/>
    <dgm:cxn modelId="{6691C542-040B-4564-B667-CA3C189E1754}" type="presOf" srcId="{5238F668-D0B0-468D-893F-40600FCDA5C7}" destId="{4B55A964-8D70-454E-AA84-9C225878F872}" srcOrd="0" destOrd="0" presId="urn:microsoft.com/office/officeart/2005/8/layout/vList2"/>
    <dgm:cxn modelId="{8F149964-4CF7-4EFF-B56B-0EABF6D51AE1}" type="presOf" srcId="{ED17E85C-373C-465B-BD65-AE660505D0B5}" destId="{99C4A4D2-D3A8-4F4E-8956-22D0C4131745}" srcOrd="0" destOrd="0" presId="urn:microsoft.com/office/officeart/2005/8/layout/vList2"/>
    <dgm:cxn modelId="{75D04891-FC37-4B92-A79E-478843C2C6E1}" type="presParOf" srcId="{4B55A964-8D70-454E-AA84-9C225878F872}" destId="{AE4E8E56-823A-47A0-83A4-46FE785ACEFC}" srcOrd="0" destOrd="0" presId="urn:microsoft.com/office/officeart/2005/8/layout/vList2"/>
    <dgm:cxn modelId="{35ECD0E3-2C15-438D-910A-C6FC6E1E73C9}" type="presParOf" srcId="{4B55A964-8D70-454E-AA84-9C225878F872}" destId="{DD98990F-0297-4119-A018-65E42846B915}" srcOrd="1" destOrd="0" presId="urn:microsoft.com/office/officeart/2005/8/layout/vList2"/>
    <dgm:cxn modelId="{75852188-6E58-462E-974A-35F27ACBBE10}" type="presParOf" srcId="{4B55A964-8D70-454E-AA84-9C225878F872}" destId="{56AC9284-D5D6-4910-9353-2D37AFD8FF76}" srcOrd="2" destOrd="0" presId="urn:microsoft.com/office/officeart/2005/8/layout/vList2"/>
    <dgm:cxn modelId="{67D242AF-89A6-40D7-9D9A-6D5D09C5DEA5}" type="presParOf" srcId="{4B55A964-8D70-454E-AA84-9C225878F872}" destId="{F33CA647-4093-4441-B152-E45F961A1B6C}" srcOrd="3" destOrd="0" presId="urn:microsoft.com/office/officeart/2005/8/layout/vList2"/>
    <dgm:cxn modelId="{73CCC8C3-5D1B-44A8-86C3-1D0C47695E74}" type="presParOf" srcId="{4B55A964-8D70-454E-AA84-9C225878F872}" destId="{99C4A4D2-D3A8-4F4E-8956-22D0C413174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D84A5-DFB0-4CE1-AE26-2A27A82FFE73}">
      <dsp:nvSpPr>
        <dsp:cNvPr id="0" name=""/>
        <dsp:cNvSpPr/>
      </dsp:nvSpPr>
      <dsp:spPr>
        <a:xfrm>
          <a:off x="40" y="64663"/>
          <a:ext cx="3845569" cy="1402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Mechanical injuries</a:t>
          </a:r>
          <a:endParaRPr lang="en-US" sz="3100" kern="1200" dirty="0"/>
        </a:p>
      </dsp:txBody>
      <dsp:txXfrm>
        <a:off x="40" y="64663"/>
        <a:ext cx="3845569" cy="1402083"/>
      </dsp:txXfrm>
    </dsp:sp>
    <dsp:sp modelId="{C689AA55-AAD1-48C4-ACD8-654D1EC5D7C8}">
      <dsp:nvSpPr>
        <dsp:cNvPr id="0" name=""/>
        <dsp:cNvSpPr/>
      </dsp:nvSpPr>
      <dsp:spPr>
        <a:xfrm>
          <a:off x="1" y="1524001"/>
          <a:ext cx="3845569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Blunt force trauma 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Sharp force trauma </a:t>
          </a:r>
          <a:endParaRPr lang="en-US" sz="3100" kern="1200" dirty="0"/>
        </a:p>
      </dsp:txBody>
      <dsp:txXfrm>
        <a:off x="1" y="1524001"/>
        <a:ext cx="3845569" cy="3573990"/>
      </dsp:txXfrm>
    </dsp:sp>
    <dsp:sp modelId="{1A09AC4C-1AAB-4B80-AF8A-41C270B6640D}">
      <dsp:nvSpPr>
        <dsp:cNvPr id="0" name=""/>
        <dsp:cNvSpPr/>
      </dsp:nvSpPr>
      <dsp:spPr>
        <a:xfrm>
          <a:off x="4383989" y="64663"/>
          <a:ext cx="3845569" cy="1402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3100" kern="1200" dirty="0" smtClean="0"/>
            <a:t>Physical agents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 dirty="0"/>
        </a:p>
      </dsp:txBody>
      <dsp:txXfrm>
        <a:off x="4383989" y="64663"/>
        <a:ext cx="3845569" cy="1402083"/>
      </dsp:txXfrm>
    </dsp:sp>
    <dsp:sp modelId="{D4F26782-2428-45EF-BE67-F77C82D10180}">
      <dsp:nvSpPr>
        <dsp:cNvPr id="0" name=""/>
        <dsp:cNvSpPr/>
      </dsp:nvSpPr>
      <dsp:spPr>
        <a:xfrm>
          <a:off x="4376990" y="1461850"/>
          <a:ext cx="3845569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Thermal</a:t>
          </a:r>
          <a:endParaRPr lang="en-US" sz="3100" kern="120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Chemical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Electrical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Lightening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Radiation</a:t>
          </a:r>
          <a:endParaRPr lang="en-US" sz="3100" kern="1200" dirty="0"/>
        </a:p>
      </dsp:txBody>
      <dsp:txXfrm>
        <a:off x="4376990" y="1461850"/>
        <a:ext cx="3845569" cy="35739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800BD-831E-458D-BB99-5E04BC010BE3}">
      <dsp:nvSpPr>
        <dsp:cNvPr id="0" name=""/>
        <dsp:cNvSpPr/>
      </dsp:nvSpPr>
      <dsp:spPr>
        <a:xfrm>
          <a:off x="0" y="0"/>
          <a:ext cx="8305800" cy="2648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400" kern="1200" dirty="0" smtClean="0">
              <a:solidFill>
                <a:schemeClr val="bg1"/>
              </a:solidFill>
            </a:rPr>
            <a:t>Reddening </a:t>
          </a:r>
          <a:endParaRPr lang="en-GB" sz="4400" kern="1200" dirty="0">
            <a:solidFill>
              <a:schemeClr val="bg1"/>
            </a:solidFill>
          </a:endParaRPr>
        </a:p>
      </dsp:txBody>
      <dsp:txXfrm>
        <a:off x="1925981" y="0"/>
        <a:ext cx="6379818" cy="2648210"/>
      </dsp:txXfrm>
    </dsp:sp>
    <dsp:sp modelId="{42956841-A650-4F3B-86D4-C2B845F64731}">
      <dsp:nvSpPr>
        <dsp:cNvPr id="0" name=""/>
        <dsp:cNvSpPr/>
      </dsp:nvSpPr>
      <dsp:spPr>
        <a:xfrm>
          <a:off x="264821" y="264821"/>
          <a:ext cx="1661160" cy="21185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1F0C15-0FAA-4797-89B4-49B588063E03}">
      <dsp:nvSpPr>
        <dsp:cNvPr id="0" name=""/>
        <dsp:cNvSpPr/>
      </dsp:nvSpPr>
      <dsp:spPr>
        <a:xfrm>
          <a:off x="0" y="2913031"/>
          <a:ext cx="8305800" cy="2648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400" kern="1200" dirty="0" smtClean="0">
              <a:solidFill>
                <a:schemeClr val="bg1"/>
              </a:solidFill>
            </a:rPr>
            <a:t>to cremation</a:t>
          </a:r>
          <a:endParaRPr lang="en-US" sz="4400" kern="1200" dirty="0">
            <a:solidFill>
              <a:schemeClr val="bg1"/>
            </a:solidFill>
          </a:endParaRPr>
        </a:p>
      </dsp:txBody>
      <dsp:txXfrm>
        <a:off x="1925981" y="2913031"/>
        <a:ext cx="6379818" cy="2648210"/>
      </dsp:txXfrm>
    </dsp:sp>
    <dsp:sp modelId="{76314F26-77FD-443C-9241-B1672994BB1A}">
      <dsp:nvSpPr>
        <dsp:cNvPr id="0" name=""/>
        <dsp:cNvSpPr/>
      </dsp:nvSpPr>
      <dsp:spPr>
        <a:xfrm>
          <a:off x="264821" y="3177852"/>
          <a:ext cx="1661160" cy="21185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5EED9-D695-4E5F-B88A-C55D0DA65C36}">
      <dsp:nvSpPr>
        <dsp:cNvPr id="0" name=""/>
        <dsp:cNvSpPr/>
      </dsp:nvSpPr>
      <dsp:spPr>
        <a:xfrm>
          <a:off x="0" y="0"/>
          <a:ext cx="8915400" cy="1700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b="1" kern="1200" dirty="0" smtClean="0">
              <a:solidFill>
                <a:schemeClr val="bg1"/>
              </a:solidFill>
            </a:rPr>
            <a:t>Mild burns</a:t>
          </a:r>
          <a:r>
            <a:rPr lang="en-GB" sz="2700" kern="1200" dirty="0" smtClean="0">
              <a:solidFill>
                <a:schemeClr val="bg1"/>
              </a:solidFill>
            </a:rPr>
            <a:t> - red/blisters 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1953091" y="0"/>
        <a:ext cx="6962308" cy="1700113"/>
      </dsp:txXfrm>
    </dsp:sp>
    <dsp:sp modelId="{434BF7D4-BDA6-48C5-916A-83D5C827F8AC}">
      <dsp:nvSpPr>
        <dsp:cNvPr id="0" name=""/>
        <dsp:cNvSpPr/>
      </dsp:nvSpPr>
      <dsp:spPr>
        <a:xfrm>
          <a:off x="170011" y="170011"/>
          <a:ext cx="1783080" cy="136009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5A815-082A-4625-8826-0287D0D23F77}">
      <dsp:nvSpPr>
        <dsp:cNvPr id="0" name=""/>
        <dsp:cNvSpPr/>
      </dsp:nvSpPr>
      <dsp:spPr>
        <a:xfrm>
          <a:off x="0" y="1870124"/>
          <a:ext cx="8915400" cy="1700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b="1" kern="1200" dirty="0" smtClean="0">
              <a:solidFill>
                <a:schemeClr val="bg1"/>
              </a:solidFill>
            </a:rPr>
            <a:t>Moderate burns</a:t>
          </a:r>
          <a:r>
            <a:rPr lang="en-GB" sz="2700" kern="1200" dirty="0" smtClean="0">
              <a:solidFill>
                <a:schemeClr val="bg1"/>
              </a:solidFill>
            </a:rPr>
            <a:t> - Stiffened, yellow/ brown and leathery skin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1953091" y="1870124"/>
        <a:ext cx="6962308" cy="1700113"/>
      </dsp:txXfrm>
    </dsp:sp>
    <dsp:sp modelId="{60735060-72BE-412E-9E1C-D815BCC5F3B1}">
      <dsp:nvSpPr>
        <dsp:cNvPr id="0" name=""/>
        <dsp:cNvSpPr/>
      </dsp:nvSpPr>
      <dsp:spPr>
        <a:xfrm>
          <a:off x="170011" y="2040135"/>
          <a:ext cx="1783080" cy="136009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790F6-EB6B-4DDF-BBF8-952B0388E1C1}">
      <dsp:nvSpPr>
        <dsp:cNvPr id="0" name=""/>
        <dsp:cNvSpPr/>
      </dsp:nvSpPr>
      <dsp:spPr>
        <a:xfrm>
          <a:off x="0" y="3740248"/>
          <a:ext cx="8915400" cy="1700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b="1" kern="1200" dirty="0" smtClean="0">
              <a:solidFill>
                <a:schemeClr val="bg1"/>
              </a:solidFill>
            </a:rPr>
            <a:t>Severe burns</a:t>
          </a:r>
          <a:r>
            <a:rPr lang="en-GB" sz="2700" kern="1200" dirty="0" smtClean="0">
              <a:solidFill>
                <a:schemeClr val="bg1"/>
              </a:solidFill>
            </a:rPr>
            <a:t> - soft tissues/ bones conversion of the bone to brittle greyish white splinters. 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1953091" y="3740248"/>
        <a:ext cx="6962308" cy="1700113"/>
      </dsp:txXfrm>
    </dsp:sp>
    <dsp:sp modelId="{C0B553C1-7F18-47A1-A0DB-9FCCE889930D}">
      <dsp:nvSpPr>
        <dsp:cNvPr id="0" name=""/>
        <dsp:cNvSpPr/>
      </dsp:nvSpPr>
      <dsp:spPr>
        <a:xfrm>
          <a:off x="170011" y="3910260"/>
          <a:ext cx="1783080" cy="136009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6E6B6-C934-40C8-B29A-910C5C09B8B9}">
      <dsp:nvSpPr>
        <dsp:cNvPr id="0" name=""/>
        <dsp:cNvSpPr/>
      </dsp:nvSpPr>
      <dsp:spPr>
        <a:xfrm>
          <a:off x="0" y="0"/>
          <a:ext cx="8991600" cy="25597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200" kern="1200" dirty="0" smtClean="0">
              <a:solidFill>
                <a:schemeClr val="bg1"/>
              </a:solidFill>
            </a:rPr>
            <a:t>Skin discoloured due to smoke</a:t>
          </a:r>
          <a:endParaRPr lang="en-US" sz="4200" kern="1200" dirty="0">
            <a:solidFill>
              <a:schemeClr val="bg1"/>
            </a:solidFill>
          </a:endParaRPr>
        </a:p>
      </dsp:txBody>
      <dsp:txXfrm>
        <a:off x="2054298" y="0"/>
        <a:ext cx="6937301" cy="2559785"/>
      </dsp:txXfrm>
    </dsp:sp>
    <dsp:sp modelId="{4CE4EE20-7A3A-4C2F-9F83-A92061FD9705}">
      <dsp:nvSpPr>
        <dsp:cNvPr id="0" name=""/>
        <dsp:cNvSpPr/>
      </dsp:nvSpPr>
      <dsp:spPr>
        <a:xfrm>
          <a:off x="255978" y="255978"/>
          <a:ext cx="1798320" cy="204782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tint val="50000"/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8C82494-0939-4292-B319-0836818A6049}">
      <dsp:nvSpPr>
        <dsp:cNvPr id="0" name=""/>
        <dsp:cNvSpPr/>
      </dsp:nvSpPr>
      <dsp:spPr>
        <a:xfrm>
          <a:off x="0" y="2815763"/>
          <a:ext cx="8991600" cy="25597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200" kern="1200" dirty="0" smtClean="0">
              <a:solidFill>
                <a:schemeClr val="bg1"/>
              </a:solidFill>
            </a:rPr>
            <a:t>Froth, pink stained at the mouth and nostrils - due to pulmonary oedema</a:t>
          </a:r>
          <a:endParaRPr lang="en-US" sz="4200" kern="1200" dirty="0">
            <a:solidFill>
              <a:schemeClr val="bg1"/>
            </a:solidFill>
          </a:endParaRPr>
        </a:p>
      </dsp:txBody>
      <dsp:txXfrm>
        <a:off x="2054298" y="2815763"/>
        <a:ext cx="6937301" cy="2559785"/>
      </dsp:txXfrm>
    </dsp:sp>
    <dsp:sp modelId="{22A02001-82E0-4904-9C3D-DF53F183DD7B}">
      <dsp:nvSpPr>
        <dsp:cNvPr id="0" name=""/>
        <dsp:cNvSpPr/>
      </dsp:nvSpPr>
      <dsp:spPr>
        <a:xfrm>
          <a:off x="255978" y="3071742"/>
          <a:ext cx="1798320" cy="204782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tint val="50000"/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947D6-7FE6-4D3A-B0CC-6F5C67C42A81}">
      <dsp:nvSpPr>
        <dsp:cNvPr id="0" name=""/>
        <dsp:cNvSpPr/>
      </dsp:nvSpPr>
      <dsp:spPr>
        <a:xfrm>
          <a:off x="0" y="0"/>
          <a:ext cx="9144000" cy="25031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100" kern="1200" dirty="0" smtClean="0">
              <a:solidFill>
                <a:schemeClr val="bg1"/>
              </a:solidFill>
            </a:rPr>
            <a:t>Muscle contractures due to dehydration and protein denaturation</a:t>
          </a:r>
          <a:endParaRPr lang="en-GB" sz="4100" kern="1200" dirty="0">
            <a:solidFill>
              <a:schemeClr val="bg1"/>
            </a:solidFill>
          </a:endParaRPr>
        </a:p>
      </dsp:txBody>
      <dsp:txXfrm>
        <a:off x="2079110" y="0"/>
        <a:ext cx="7064889" cy="2503103"/>
      </dsp:txXfrm>
    </dsp:sp>
    <dsp:sp modelId="{8405CEA1-8476-45AF-91FB-64EB78583220}">
      <dsp:nvSpPr>
        <dsp:cNvPr id="0" name=""/>
        <dsp:cNvSpPr/>
      </dsp:nvSpPr>
      <dsp:spPr>
        <a:xfrm>
          <a:off x="250310" y="555628"/>
          <a:ext cx="1828800" cy="13918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9C378F-2B22-466C-82C9-4CC4101BF397}">
      <dsp:nvSpPr>
        <dsp:cNvPr id="0" name=""/>
        <dsp:cNvSpPr/>
      </dsp:nvSpPr>
      <dsp:spPr>
        <a:xfrm>
          <a:off x="0" y="2753413"/>
          <a:ext cx="9144000" cy="25031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100" kern="1200" dirty="0" smtClean="0">
              <a:solidFill>
                <a:schemeClr val="bg1"/>
              </a:solidFill>
            </a:rPr>
            <a:t>This is called 'pugilistic attitude‘</a:t>
          </a:r>
          <a:endParaRPr lang="en-GB" sz="4100" kern="1200" dirty="0">
            <a:solidFill>
              <a:schemeClr val="bg1"/>
            </a:solidFill>
          </a:endParaRPr>
        </a:p>
      </dsp:txBody>
      <dsp:txXfrm>
        <a:off x="2079110" y="2753413"/>
        <a:ext cx="7064889" cy="2503103"/>
      </dsp:txXfrm>
    </dsp:sp>
    <dsp:sp modelId="{929F2B39-ADD9-468C-903C-D47E091BBDBD}">
      <dsp:nvSpPr>
        <dsp:cNvPr id="0" name=""/>
        <dsp:cNvSpPr/>
      </dsp:nvSpPr>
      <dsp:spPr>
        <a:xfrm>
          <a:off x="250310" y="3318293"/>
          <a:ext cx="1828800" cy="137334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A5DC3-F928-43E6-B325-139824227C07}">
      <dsp:nvSpPr>
        <dsp:cNvPr id="0" name=""/>
        <dsp:cNvSpPr/>
      </dsp:nvSpPr>
      <dsp:spPr>
        <a:xfrm rot="5400000">
          <a:off x="-952500" y="952500"/>
          <a:ext cx="5257800" cy="3352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History	</a:t>
          </a:r>
          <a:endParaRPr lang="en-US" sz="3600" kern="1200" dirty="0">
            <a:solidFill>
              <a:schemeClr val="tx1"/>
            </a:solidFill>
          </a:endParaRPr>
        </a:p>
      </dsp:txBody>
      <dsp:txXfrm rot="-5400000">
        <a:off x="0" y="1676400"/>
        <a:ext cx="3352800" cy="1905000"/>
      </dsp:txXfrm>
    </dsp:sp>
    <dsp:sp modelId="{4FE17EC6-01A9-4DD3-8EB1-DCA6055DF84B}">
      <dsp:nvSpPr>
        <dsp:cNvPr id="0" name=""/>
        <dsp:cNvSpPr/>
      </dsp:nvSpPr>
      <dsp:spPr>
        <a:xfrm rot="5400000">
          <a:off x="4076700" y="-723899"/>
          <a:ext cx="3581400" cy="50291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Circumstances</a:t>
          </a:r>
          <a:endParaRPr lang="en-US" sz="3600" kern="1200" dirty="0"/>
        </a:p>
      </dsp:txBody>
      <dsp:txXfrm rot="-5400000">
        <a:off x="3352801" y="174830"/>
        <a:ext cx="4854369" cy="32317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FEDD2-B2A5-4258-9393-6BA87CB176E7}">
      <dsp:nvSpPr>
        <dsp:cNvPr id="0" name=""/>
        <dsp:cNvSpPr/>
      </dsp:nvSpPr>
      <dsp:spPr>
        <a:xfrm>
          <a:off x="0" y="26842"/>
          <a:ext cx="8382000" cy="12162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>
              <a:solidFill>
                <a:schemeClr val="bg1"/>
              </a:solidFill>
            </a:rPr>
            <a:t>Distribution of burns</a:t>
          </a:r>
          <a:endParaRPr lang="en-US" sz="4200" kern="1200" dirty="0">
            <a:solidFill>
              <a:schemeClr val="bg1"/>
            </a:solidFill>
          </a:endParaRPr>
        </a:p>
      </dsp:txBody>
      <dsp:txXfrm>
        <a:off x="59371" y="86213"/>
        <a:ext cx="8263258" cy="1097473"/>
      </dsp:txXfrm>
    </dsp:sp>
    <dsp:sp modelId="{6C47E17B-8B1D-47BA-81B5-FA2A4CD48E19}">
      <dsp:nvSpPr>
        <dsp:cNvPr id="0" name=""/>
        <dsp:cNvSpPr/>
      </dsp:nvSpPr>
      <dsp:spPr>
        <a:xfrm>
          <a:off x="0" y="1243057"/>
          <a:ext cx="8382000" cy="143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129" tIns="53340" rIns="298704" bIns="53340" numCol="1" spcCol="1270" anchor="t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kern="1200" dirty="0" smtClean="0">
              <a:solidFill>
                <a:schemeClr val="tx1"/>
              </a:solidFill>
            </a:rPr>
            <a:t>- diagrams </a:t>
          </a:r>
          <a:endParaRPr lang="en-US" sz="3300" kern="1200" dirty="0">
            <a:solidFill>
              <a:schemeClr val="tx1"/>
            </a:solidFill>
          </a:endParaRPr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kern="1200" dirty="0" smtClean="0">
              <a:solidFill>
                <a:schemeClr val="tx1"/>
              </a:solidFill>
            </a:rPr>
            <a:t>- photographs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0" y="1243057"/>
        <a:ext cx="8382000" cy="1434509"/>
      </dsp:txXfrm>
    </dsp:sp>
    <dsp:sp modelId="{28061276-F137-4530-955C-8F794A5BA58F}">
      <dsp:nvSpPr>
        <dsp:cNvPr id="0" name=""/>
        <dsp:cNvSpPr/>
      </dsp:nvSpPr>
      <dsp:spPr>
        <a:xfrm>
          <a:off x="0" y="2677567"/>
          <a:ext cx="8382000" cy="12162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>
              <a:solidFill>
                <a:schemeClr val="tx1"/>
              </a:solidFill>
            </a:rPr>
            <a:t> </a:t>
          </a:r>
          <a:r>
            <a:rPr lang="en-US" sz="4200" kern="1200" dirty="0" smtClean="0">
              <a:solidFill>
                <a:schemeClr val="bg1"/>
              </a:solidFill>
            </a:rPr>
            <a:t>Percentage of burns </a:t>
          </a:r>
          <a:endParaRPr lang="en-US" sz="4200" kern="1200" dirty="0">
            <a:solidFill>
              <a:schemeClr val="bg1"/>
            </a:solidFill>
          </a:endParaRPr>
        </a:p>
      </dsp:txBody>
      <dsp:txXfrm>
        <a:off x="59371" y="2736938"/>
        <a:ext cx="8263258" cy="1097473"/>
      </dsp:txXfrm>
    </dsp:sp>
    <dsp:sp modelId="{7738C0B5-3BC8-4C5D-ADA8-1CC3C814302E}">
      <dsp:nvSpPr>
        <dsp:cNvPr id="0" name=""/>
        <dsp:cNvSpPr/>
      </dsp:nvSpPr>
      <dsp:spPr>
        <a:xfrm>
          <a:off x="0" y="4014742"/>
          <a:ext cx="8382000" cy="12162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>
              <a:solidFill>
                <a:schemeClr val="bg1"/>
              </a:solidFill>
            </a:rPr>
            <a:t>Depth of burns </a:t>
          </a:r>
          <a:endParaRPr lang="en-US" sz="4200" kern="1200" dirty="0">
            <a:solidFill>
              <a:schemeClr val="bg1"/>
            </a:solidFill>
          </a:endParaRPr>
        </a:p>
      </dsp:txBody>
      <dsp:txXfrm>
        <a:off x="59371" y="4074113"/>
        <a:ext cx="8263258" cy="109747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7028C-F890-44CD-BCDC-515D354D72ED}">
      <dsp:nvSpPr>
        <dsp:cNvPr id="0" name=""/>
        <dsp:cNvSpPr/>
      </dsp:nvSpPr>
      <dsp:spPr>
        <a:xfrm>
          <a:off x="0" y="676030"/>
          <a:ext cx="86868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</a:rPr>
            <a:t>35% burns      -Endangers life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59399" y="735429"/>
        <a:ext cx="8568002" cy="1098002"/>
      </dsp:txXfrm>
    </dsp:sp>
    <dsp:sp modelId="{22718BCA-17A8-4E81-B776-81B8AB4AFD54}">
      <dsp:nvSpPr>
        <dsp:cNvPr id="0" name=""/>
        <dsp:cNvSpPr/>
      </dsp:nvSpPr>
      <dsp:spPr>
        <a:xfrm>
          <a:off x="0" y="2328861"/>
          <a:ext cx="86868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</a:rPr>
            <a:t>50% burns	- FIOCN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59399" y="2388260"/>
        <a:ext cx="8568002" cy="1098002"/>
      </dsp:txXfrm>
    </dsp:sp>
    <dsp:sp modelId="{61FA62B6-CCDC-4844-96F0-D41418EBF0AB}">
      <dsp:nvSpPr>
        <dsp:cNvPr id="0" name=""/>
        <dsp:cNvSpPr/>
      </dsp:nvSpPr>
      <dsp:spPr>
        <a:xfrm>
          <a:off x="0" y="4127409"/>
          <a:ext cx="86868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</a:rPr>
            <a:t>90% burns	- Necessary fatal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59399" y="4186808"/>
        <a:ext cx="8568002" cy="10980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19661-54AE-4744-80D1-945DFEB54E4E}">
      <dsp:nvSpPr>
        <dsp:cNvPr id="0" name=""/>
        <dsp:cNvSpPr/>
      </dsp:nvSpPr>
      <dsp:spPr>
        <a:xfrm>
          <a:off x="0" y="31203"/>
          <a:ext cx="9121515" cy="984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solidFill>
                <a:schemeClr val="bg1"/>
              </a:solidFill>
            </a:rPr>
            <a:t>Degree of burns</a:t>
          </a:r>
          <a:endParaRPr lang="en-US" sz="3400" kern="1200" dirty="0">
            <a:solidFill>
              <a:schemeClr val="bg1"/>
            </a:solidFill>
          </a:endParaRPr>
        </a:p>
      </dsp:txBody>
      <dsp:txXfrm>
        <a:off x="48062" y="79265"/>
        <a:ext cx="9025391" cy="888431"/>
      </dsp:txXfrm>
    </dsp:sp>
    <dsp:sp modelId="{093F588A-6176-40D8-B15D-E98F62721D5F}">
      <dsp:nvSpPr>
        <dsp:cNvPr id="0" name=""/>
        <dsp:cNvSpPr/>
      </dsp:nvSpPr>
      <dsp:spPr>
        <a:xfrm>
          <a:off x="0" y="1113678"/>
          <a:ext cx="9121515" cy="984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solidFill>
                <a:schemeClr val="bg1"/>
              </a:solidFill>
            </a:rPr>
            <a:t>Anatomical area involved</a:t>
          </a:r>
          <a:endParaRPr lang="en-US" sz="3400" kern="1200" dirty="0">
            <a:solidFill>
              <a:schemeClr val="bg1"/>
            </a:solidFill>
          </a:endParaRPr>
        </a:p>
      </dsp:txBody>
      <dsp:txXfrm>
        <a:off x="48062" y="1161740"/>
        <a:ext cx="9025391" cy="888431"/>
      </dsp:txXfrm>
    </dsp:sp>
    <dsp:sp modelId="{F8FEF9FE-D8DD-425B-B474-16C7605AA14F}">
      <dsp:nvSpPr>
        <dsp:cNvPr id="0" name=""/>
        <dsp:cNvSpPr/>
      </dsp:nvSpPr>
      <dsp:spPr>
        <a:xfrm>
          <a:off x="0" y="2196153"/>
          <a:ext cx="9121515" cy="984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solidFill>
                <a:schemeClr val="bg1"/>
              </a:solidFill>
            </a:rPr>
            <a:t>Depth of burns </a:t>
          </a:r>
          <a:endParaRPr lang="en-US" sz="3400" kern="1200" dirty="0">
            <a:solidFill>
              <a:schemeClr val="bg1"/>
            </a:solidFill>
          </a:endParaRPr>
        </a:p>
      </dsp:txBody>
      <dsp:txXfrm>
        <a:off x="48062" y="2244215"/>
        <a:ext cx="9025391" cy="888431"/>
      </dsp:txXfrm>
    </dsp:sp>
    <dsp:sp modelId="{00FC50E6-4524-4D4E-92E5-B7AAC883D90D}">
      <dsp:nvSpPr>
        <dsp:cNvPr id="0" name=""/>
        <dsp:cNvSpPr/>
      </dsp:nvSpPr>
      <dsp:spPr>
        <a:xfrm>
          <a:off x="0" y="3278628"/>
          <a:ext cx="9121515" cy="984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solidFill>
                <a:schemeClr val="bg1"/>
              </a:solidFill>
            </a:rPr>
            <a:t>Age of the victim</a:t>
          </a:r>
          <a:endParaRPr lang="en-US" sz="3400" kern="1200" dirty="0">
            <a:solidFill>
              <a:schemeClr val="bg1"/>
            </a:solidFill>
          </a:endParaRPr>
        </a:p>
      </dsp:txBody>
      <dsp:txXfrm>
        <a:off x="48062" y="3326690"/>
        <a:ext cx="9025391" cy="888431"/>
      </dsp:txXfrm>
    </dsp:sp>
    <dsp:sp modelId="{5E75DCFD-5845-40DE-A5EE-719901E8100B}">
      <dsp:nvSpPr>
        <dsp:cNvPr id="0" name=""/>
        <dsp:cNvSpPr/>
      </dsp:nvSpPr>
      <dsp:spPr>
        <a:xfrm>
          <a:off x="0" y="4361103"/>
          <a:ext cx="9121515" cy="984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solidFill>
                <a:schemeClr val="bg1"/>
              </a:solidFill>
            </a:rPr>
            <a:t>Treatment given</a:t>
          </a:r>
          <a:endParaRPr lang="en-US" sz="3400" kern="1200" dirty="0">
            <a:solidFill>
              <a:schemeClr val="bg1"/>
            </a:solidFill>
          </a:endParaRPr>
        </a:p>
      </dsp:txBody>
      <dsp:txXfrm>
        <a:off x="48062" y="4409165"/>
        <a:ext cx="9025391" cy="88843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A9571-0E97-4D11-B502-D96D7C9760BC}">
      <dsp:nvSpPr>
        <dsp:cNvPr id="0" name=""/>
        <dsp:cNvSpPr/>
      </dsp:nvSpPr>
      <dsp:spPr>
        <a:xfrm>
          <a:off x="0" y="8962"/>
          <a:ext cx="8686800" cy="10135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Acids</a:t>
          </a:r>
          <a:endParaRPr lang="en-US" sz="3500" kern="1200" dirty="0"/>
        </a:p>
      </dsp:txBody>
      <dsp:txXfrm>
        <a:off x="49476" y="58438"/>
        <a:ext cx="8587848" cy="914560"/>
      </dsp:txXfrm>
    </dsp:sp>
    <dsp:sp modelId="{75E7D02F-0445-48B6-B953-C1D8F8EE372A}">
      <dsp:nvSpPr>
        <dsp:cNvPr id="0" name=""/>
        <dsp:cNvSpPr/>
      </dsp:nvSpPr>
      <dsp:spPr>
        <a:xfrm>
          <a:off x="0" y="1022474"/>
          <a:ext cx="8686800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err="1" smtClean="0"/>
            <a:t>Sulphuric</a:t>
          </a:r>
          <a:r>
            <a:rPr lang="en-US" sz="2700" kern="1200" dirty="0" smtClean="0"/>
            <a:t>, </a:t>
          </a:r>
          <a:r>
            <a:rPr lang="en-US" sz="2700" kern="1200" dirty="0" err="1" smtClean="0"/>
            <a:t>HCl</a:t>
          </a:r>
          <a:r>
            <a:rPr lang="en-US" sz="2700" kern="1200" dirty="0" smtClean="0"/>
            <a:t>, Nitric</a:t>
          </a:r>
          <a:endParaRPr lang="en-US" sz="2700" kern="1200" dirty="0"/>
        </a:p>
        <a:p>
          <a:pPr marL="457200" lvl="2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Acetic, formic, oxalic, </a:t>
          </a:r>
          <a:r>
            <a:rPr lang="en-US" sz="2700" kern="1200" dirty="0" smtClean="0"/>
            <a:t>phenol </a:t>
          </a:r>
          <a:endParaRPr lang="en-US" sz="2700" kern="1200" dirty="0"/>
        </a:p>
      </dsp:txBody>
      <dsp:txXfrm>
        <a:off x="0" y="1022474"/>
        <a:ext cx="8686800" cy="1159200"/>
      </dsp:txXfrm>
    </dsp:sp>
    <dsp:sp modelId="{7618549B-E20E-46CA-A412-01A1541C9DF3}">
      <dsp:nvSpPr>
        <dsp:cNvPr id="0" name=""/>
        <dsp:cNvSpPr/>
      </dsp:nvSpPr>
      <dsp:spPr>
        <a:xfrm>
          <a:off x="0" y="2181674"/>
          <a:ext cx="8686800" cy="10135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Alkali</a:t>
          </a:r>
          <a:endParaRPr lang="en-US" sz="3500" kern="1200" dirty="0"/>
        </a:p>
      </dsp:txBody>
      <dsp:txXfrm>
        <a:off x="49476" y="2231150"/>
        <a:ext cx="8587848" cy="914560"/>
      </dsp:txXfrm>
    </dsp:sp>
    <dsp:sp modelId="{BAE248E3-33B7-4B3C-B5CC-68566B37296F}">
      <dsp:nvSpPr>
        <dsp:cNvPr id="0" name=""/>
        <dsp:cNvSpPr/>
      </dsp:nvSpPr>
      <dsp:spPr>
        <a:xfrm>
          <a:off x="0" y="3195187"/>
          <a:ext cx="86868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err="1" smtClean="0"/>
            <a:t>NaOH</a:t>
          </a:r>
          <a:r>
            <a:rPr lang="en-US" sz="2700" kern="1200" dirty="0" smtClean="0"/>
            <a:t>, </a:t>
          </a:r>
          <a:r>
            <a:rPr lang="en-US" sz="2700" kern="1200" dirty="0" err="1" smtClean="0"/>
            <a:t>KOH</a:t>
          </a:r>
          <a:r>
            <a:rPr lang="en-US" sz="2700" kern="1200" dirty="0" smtClean="0"/>
            <a:t>, </a:t>
          </a:r>
          <a:endParaRPr lang="en-US" sz="2700" kern="1200" dirty="0"/>
        </a:p>
      </dsp:txBody>
      <dsp:txXfrm>
        <a:off x="0" y="3195187"/>
        <a:ext cx="8686800" cy="579600"/>
      </dsp:txXfrm>
    </dsp:sp>
    <dsp:sp modelId="{AF16FE82-F8FD-4967-80F9-1A428EBC216B}">
      <dsp:nvSpPr>
        <dsp:cNvPr id="0" name=""/>
        <dsp:cNvSpPr/>
      </dsp:nvSpPr>
      <dsp:spPr>
        <a:xfrm>
          <a:off x="0" y="3812710"/>
          <a:ext cx="8686800" cy="10135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Salts</a:t>
          </a:r>
          <a:endParaRPr lang="en-US" sz="3500" kern="1200" dirty="0"/>
        </a:p>
      </dsp:txBody>
      <dsp:txXfrm>
        <a:off x="49476" y="3862186"/>
        <a:ext cx="8587848" cy="914560"/>
      </dsp:txXfrm>
    </dsp:sp>
    <dsp:sp modelId="{B077FB81-EE2F-45DF-B0A2-76E0CFF56D0F}">
      <dsp:nvSpPr>
        <dsp:cNvPr id="0" name=""/>
        <dsp:cNvSpPr/>
      </dsp:nvSpPr>
      <dsp:spPr>
        <a:xfrm>
          <a:off x="0" y="4788299"/>
          <a:ext cx="86868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err="1" smtClean="0"/>
            <a:t>KCN</a:t>
          </a:r>
          <a:endParaRPr lang="en-US" sz="2700" kern="1200" dirty="0"/>
        </a:p>
      </dsp:txBody>
      <dsp:txXfrm>
        <a:off x="0" y="4788299"/>
        <a:ext cx="8686800" cy="5796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ABF9C-770C-4AD8-BEDB-894D694378DE}">
      <dsp:nvSpPr>
        <dsp:cNvPr id="0" name=""/>
        <dsp:cNvSpPr/>
      </dsp:nvSpPr>
      <dsp:spPr>
        <a:xfrm>
          <a:off x="0" y="0"/>
          <a:ext cx="8839200" cy="1222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smtClean="0">
              <a:solidFill>
                <a:schemeClr val="bg1"/>
              </a:solidFill>
            </a:rPr>
            <a:t>Heat is generated when acid contacts the tissues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890042" y="0"/>
        <a:ext cx="6949157" cy="1222027"/>
      </dsp:txXfrm>
    </dsp:sp>
    <dsp:sp modelId="{7BE1E4B2-C7FE-4FC8-847C-2D7172C449E4}">
      <dsp:nvSpPr>
        <dsp:cNvPr id="0" name=""/>
        <dsp:cNvSpPr/>
      </dsp:nvSpPr>
      <dsp:spPr>
        <a:xfrm>
          <a:off x="122202" y="122202"/>
          <a:ext cx="1767840" cy="97762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DE45C1-DE56-47A8-94A7-D44B6BA173E5}">
      <dsp:nvSpPr>
        <dsp:cNvPr id="0" name=""/>
        <dsp:cNvSpPr/>
      </dsp:nvSpPr>
      <dsp:spPr>
        <a:xfrm>
          <a:off x="0" y="1344230"/>
          <a:ext cx="8839200" cy="1222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smtClean="0">
              <a:solidFill>
                <a:schemeClr val="bg1"/>
              </a:solidFill>
            </a:rPr>
            <a:t>Acid coagulates protein 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890042" y="1344230"/>
        <a:ext cx="6949157" cy="1222027"/>
      </dsp:txXfrm>
    </dsp:sp>
    <dsp:sp modelId="{A5E31964-FDF9-4443-8F03-9D588361563E}">
      <dsp:nvSpPr>
        <dsp:cNvPr id="0" name=""/>
        <dsp:cNvSpPr/>
      </dsp:nvSpPr>
      <dsp:spPr>
        <a:xfrm>
          <a:off x="122202" y="1466433"/>
          <a:ext cx="1767840" cy="97762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BD825-8A39-4CBA-8940-41339B9FE2DE}">
      <dsp:nvSpPr>
        <dsp:cNvPr id="0" name=""/>
        <dsp:cNvSpPr/>
      </dsp:nvSpPr>
      <dsp:spPr>
        <a:xfrm>
          <a:off x="0" y="2688461"/>
          <a:ext cx="8839200" cy="1222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smtClean="0">
              <a:solidFill>
                <a:schemeClr val="bg1"/>
              </a:solidFill>
            </a:rPr>
            <a:t>Coagulated protein acts as a barrier 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890042" y="2688461"/>
        <a:ext cx="6949157" cy="1222027"/>
      </dsp:txXfrm>
    </dsp:sp>
    <dsp:sp modelId="{C32B0EF0-818E-447B-8588-28F9F54B2C5B}">
      <dsp:nvSpPr>
        <dsp:cNvPr id="0" name=""/>
        <dsp:cNvSpPr/>
      </dsp:nvSpPr>
      <dsp:spPr>
        <a:xfrm>
          <a:off x="122202" y="2810663"/>
          <a:ext cx="1767840" cy="97762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31008-2802-40AD-BA1E-EBE7816294DE}">
      <dsp:nvSpPr>
        <dsp:cNvPr id="0" name=""/>
        <dsp:cNvSpPr/>
      </dsp:nvSpPr>
      <dsp:spPr>
        <a:xfrm>
          <a:off x="0" y="4032691"/>
          <a:ext cx="8839200" cy="1222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smtClean="0">
              <a:solidFill>
                <a:schemeClr val="bg1"/>
              </a:solidFill>
            </a:rPr>
            <a:t>Limit the penetration compared to alkali 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890042" y="4032691"/>
        <a:ext cx="6949157" cy="1222027"/>
      </dsp:txXfrm>
    </dsp:sp>
    <dsp:sp modelId="{366FD8B0-00AF-4AD3-8347-C87FCD6193E0}">
      <dsp:nvSpPr>
        <dsp:cNvPr id="0" name=""/>
        <dsp:cNvSpPr/>
      </dsp:nvSpPr>
      <dsp:spPr>
        <a:xfrm>
          <a:off x="122202" y="4154894"/>
          <a:ext cx="1767840" cy="97762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67021-0BFC-4B2B-B258-81DBB268C251}">
      <dsp:nvSpPr>
        <dsp:cNvPr id="0" name=""/>
        <dsp:cNvSpPr/>
      </dsp:nvSpPr>
      <dsp:spPr>
        <a:xfrm>
          <a:off x="0" y="45417"/>
          <a:ext cx="8686800" cy="4252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300" kern="1200" dirty="0" smtClean="0">
              <a:solidFill>
                <a:schemeClr val="bg1"/>
              </a:solidFill>
            </a:rPr>
            <a:t>Body </a:t>
          </a:r>
          <a:r>
            <a:rPr lang="en-GB" sz="4300" kern="1200" dirty="0" smtClean="0">
              <a:solidFill>
                <a:schemeClr val="bg1"/>
              </a:solidFill>
            </a:rPr>
            <a:t>heat increases as a result of external application of </a:t>
          </a:r>
          <a:r>
            <a:rPr lang="en-GB" sz="4300" kern="1200" dirty="0" smtClean="0">
              <a:solidFill>
                <a:schemeClr val="bg1"/>
              </a:solidFill>
            </a:rPr>
            <a:t>heat affecting cellular structure and function. </a:t>
          </a:r>
          <a:endParaRPr lang="en-US" sz="4300" kern="1200" dirty="0">
            <a:solidFill>
              <a:schemeClr val="bg1"/>
            </a:solidFill>
          </a:endParaRPr>
        </a:p>
      </dsp:txBody>
      <dsp:txXfrm>
        <a:off x="207593" y="253010"/>
        <a:ext cx="8271614" cy="383737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FA247-54A7-4F29-9B07-4FCA7FA178C0}">
      <dsp:nvSpPr>
        <dsp:cNvPr id="0" name=""/>
        <dsp:cNvSpPr/>
      </dsp:nvSpPr>
      <dsp:spPr>
        <a:xfrm>
          <a:off x="0" y="3043"/>
          <a:ext cx="8382000" cy="949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Acid throwing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46339" y="49382"/>
        <a:ext cx="8289322" cy="856584"/>
      </dsp:txXfrm>
    </dsp:sp>
    <dsp:sp modelId="{10C139AA-6F95-424D-B6D6-102163A0ECA1}">
      <dsp:nvSpPr>
        <dsp:cNvPr id="0" name=""/>
        <dsp:cNvSpPr/>
      </dsp:nvSpPr>
      <dsp:spPr>
        <a:xfrm>
          <a:off x="0" y="965892"/>
          <a:ext cx="8382000" cy="949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Accidental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46339" y="1012231"/>
        <a:ext cx="8289322" cy="856584"/>
      </dsp:txXfrm>
    </dsp:sp>
    <dsp:sp modelId="{9CD64D43-9787-4770-B520-91985D53D0AB}">
      <dsp:nvSpPr>
        <dsp:cNvPr id="0" name=""/>
        <dsp:cNvSpPr/>
      </dsp:nvSpPr>
      <dsp:spPr>
        <a:xfrm>
          <a:off x="0" y="1928740"/>
          <a:ext cx="8382000" cy="949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Suicide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46339" y="1975079"/>
        <a:ext cx="8289322" cy="856584"/>
      </dsp:txXfrm>
    </dsp:sp>
    <dsp:sp modelId="{6F8AA9F4-2EA8-4BAA-BFB4-C3ADE966FA13}">
      <dsp:nvSpPr>
        <dsp:cNvPr id="0" name=""/>
        <dsp:cNvSpPr/>
      </dsp:nvSpPr>
      <dsp:spPr>
        <a:xfrm>
          <a:off x="0" y="2878002"/>
          <a:ext cx="8382000" cy="2148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129" tIns="45720" rIns="256032" bIns="45720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>
              <a:solidFill>
                <a:schemeClr val="tx1"/>
              </a:solidFill>
            </a:rPr>
            <a:t>Rubber industry</a:t>
          </a:r>
          <a:endParaRPr lang="en-US" sz="3600" kern="1200" dirty="0">
            <a:solidFill>
              <a:schemeClr val="tx1"/>
            </a:solidFill>
          </a:endParaRPr>
        </a:p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>
              <a:solidFill>
                <a:schemeClr val="tx1"/>
              </a:solidFill>
            </a:rPr>
            <a:t>Cleaning agents</a:t>
          </a:r>
          <a:endParaRPr lang="en-US" sz="3600" kern="1200" dirty="0">
            <a:solidFill>
              <a:schemeClr val="tx1"/>
            </a:solidFill>
          </a:endParaRPr>
        </a:p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>
              <a:solidFill>
                <a:schemeClr val="tx1"/>
              </a:solidFill>
            </a:rPr>
            <a:t>Laboratory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0" y="2878002"/>
        <a:ext cx="8382000" cy="214815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FDC8E-EB5A-40E6-B8F2-0C39C0C1B02D}">
      <dsp:nvSpPr>
        <dsp:cNvPr id="0" name=""/>
        <dsp:cNvSpPr/>
      </dsp:nvSpPr>
      <dsp:spPr>
        <a:xfrm>
          <a:off x="0" y="47054"/>
          <a:ext cx="5410200" cy="117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 dirty="0" smtClean="0"/>
            <a:t>Skin</a:t>
          </a:r>
          <a:endParaRPr lang="en-US" sz="4200" kern="1200" dirty="0"/>
        </a:p>
      </dsp:txBody>
      <dsp:txXfrm>
        <a:off x="57572" y="104626"/>
        <a:ext cx="5295056" cy="1064216"/>
      </dsp:txXfrm>
    </dsp:sp>
    <dsp:sp modelId="{4C6DB390-1F12-4E56-9C71-5E6DAE7B6682}">
      <dsp:nvSpPr>
        <dsp:cNvPr id="0" name=""/>
        <dsp:cNvSpPr/>
      </dsp:nvSpPr>
      <dsp:spPr>
        <a:xfrm>
          <a:off x="0" y="1208219"/>
          <a:ext cx="5410200" cy="417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74" tIns="53340" rIns="298704" bIns="53340" numCol="1" spcCol="1270" anchor="t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kern="1200" dirty="0" smtClean="0"/>
            <a:t>drip marks</a:t>
          </a:r>
          <a:endParaRPr lang="en-US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kern="1200" dirty="0" smtClean="0"/>
            <a:t>splash marks</a:t>
          </a:r>
          <a:endParaRPr lang="en-US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kern="1200" dirty="0" smtClean="0"/>
            <a:t>deeper burns in clothed areas</a:t>
          </a:r>
          <a:endParaRPr lang="en-US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kern="1200" dirty="0" smtClean="0"/>
            <a:t>severity uniform</a:t>
          </a:r>
          <a:endParaRPr lang="en-US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3300" kern="1200" dirty="0"/>
        </a:p>
      </dsp:txBody>
      <dsp:txXfrm>
        <a:off x="0" y="1208219"/>
        <a:ext cx="5410200" cy="41731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FDC8E-EB5A-40E6-B8F2-0C39C0C1B02D}">
      <dsp:nvSpPr>
        <dsp:cNvPr id="0" name=""/>
        <dsp:cNvSpPr/>
      </dsp:nvSpPr>
      <dsp:spPr>
        <a:xfrm>
          <a:off x="0" y="10890"/>
          <a:ext cx="5257800" cy="106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/>
            <a:t>Skin</a:t>
          </a:r>
          <a:endParaRPr lang="en-US" sz="3800" kern="1200" dirty="0"/>
        </a:p>
      </dsp:txBody>
      <dsp:txXfrm>
        <a:off x="52089" y="62979"/>
        <a:ext cx="5153622" cy="962862"/>
      </dsp:txXfrm>
    </dsp:sp>
    <dsp:sp modelId="{4C6DB390-1F12-4E56-9C71-5E6DAE7B6682}">
      <dsp:nvSpPr>
        <dsp:cNvPr id="0" name=""/>
        <dsp:cNvSpPr/>
      </dsp:nvSpPr>
      <dsp:spPr>
        <a:xfrm>
          <a:off x="0" y="1077930"/>
          <a:ext cx="5257800" cy="416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48260" rIns="270256" bIns="4826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000" kern="1200" dirty="0" smtClean="0"/>
            <a:t>heal with granulation tissue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000" kern="1200" dirty="0" smtClean="0"/>
            <a:t>scar formation with contracture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000" kern="1200" dirty="0" smtClean="0"/>
            <a:t>no singeing or blisters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000" kern="1200" dirty="0" err="1" smtClean="0"/>
            <a:t>colour</a:t>
          </a:r>
          <a:r>
            <a:rPr lang="en-US" sz="3000" kern="1200" dirty="0" smtClean="0"/>
            <a:t> d/o type of acid	</a:t>
          </a:r>
          <a:endParaRPr lang="en-US" sz="3000" kern="1200" dirty="0"/>
        </a:p>
      </dsp:txBody>
      <dsp:txXfrm>
        <a:off x="0" y="1077930"/>
        <a:ext cx="5257800" cy="416898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ADFE5-A465-4570-A331-6C8EEF9E7AF3}">
      <dsp:nvSpPr>
        <dsp:cNvPr id="0" name=""/>
        <dsp:cNvSpPr/>
      </dsp:nvSpPr>
      <dsp:spPr>
        <a:xfrm>
          <a:off x="0" y="42861"/>
          <a:ext cx="8458200" cy="101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kern="1200" dirty="0" smtClean="0"/>
            <a:t>Ingestion </a:t>
          </a:r>
          <a:endParaRPr lang="en-US" sz="3600" kern="1200" dirty="0"/>
        </a:p>
      </dsp:txBody>
      <dsp:txXfrm>
        <a:off x="49347" y="92208"/>
        <a:ext cx="8359506" cy="912186"/>
      </dsp:txXfrm>
    </dsp:sp>
    <dsp:sp modelId="{29DF8F87-69A7-4C4F-9E02-B487AA11ECBD}">
      <dsp:nvSpPr>
        <dsp:cNvPr id="0" name=""/>
        <dsp:cNvSpPr/>
      </dsp:nvSpPr>
      <dsp:spPr>
        <a:xfrm>
          <a:off x="0" y="1054460"/>
          <a:ext cx="8458200" cy="342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548" tIns="45720" rIns="256032" bIns="4572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800" kern="1200" dirty="0" smtClean="0"/>
            <a:t>Spillage - on the exterior of the body 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800" kern="1200" dirty="0" smtClean="0"/>
            <a:t>Lips are burnt and trickle 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800" kern="1200" dirty="0" smtClean="0"/>
            <a:t>splash marks may run from the mouth down the chin, neck and chest 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800" kern="1200" dirty="0" smtClean="0"/>
            <a:t>Shape of the container - Imprinted around the mouth</a:t>
          </a:r>
          <a:endParaRPr lang="en-US" sz="2800" kern="1200" dirty="0"/>
        </a:p>
      </dsp:txBody>
      <dsp:txXfrm>
        <a:off x="0" y="1054460"/>
        <a:ext cx="8458200" cy="34279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ADFE5-A465-4570-A331-6C8EEF9E7AF3}">
      <dsp:nvSpPr>
        <dsp:cNvPr id="0" name=""/>
        <dsp:cNvSpPr/>
      </dsp:nvSpPr>
      <dsp:spPr>
        <a:xfrm>
          <a:off x="0" y="249996"/>
          <a:ext cx="8458200" cy="103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Ingestion </a:t>
          </a:r>
          <a:endParaRPr lang="en-US" sz="3700" kern="1200" dirty="0"/>
        </a:p>
      </dsp:txBody>
      <dsp:txXfrm>
        <a:off x="50718" y="300714"/>
        <a:ext cx="8356764" cy="937524"/>
      </dsp:txXfrm>
    </dsp:sp>
    <dsp:sp modelId="{29DF8F87-69A7-4C4F-9E02-B487AA11ECBD}">
      <dsp:nvSpPr>
        <dsp:cNvPr id="0" name=""/>
        <dsp:cNvSpPr/>
      </dsp:nvSpPr>
      <dsp:spPr>
        <a:xfrm>
          <a:off x="0" y="1288956"/>
          <a:ext cx="8458200" cy="2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548" tIns="46990" rIns="263144" bIns="46990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altLang="zh-CN" sz="2900" kern="1200" dirty="0" err="1" smtClean="0">
              <a:ea typeface="SimSun" pitchFamily="2" charset="-122"/>
            </a:rPr>
            <a:t>Buccal</a:t>
          </a:r>
          <a:r>
            <a:rPr lang="en-GB" altLang="zh-CN" sz="2900" kern="1200" dirty="0" smtClean="0">
              <a:ea typeface="SimSun" pitchFamily="2" charset="-122"/>
            </a:rPr>
            <a:t> mucosa, pharynx, larynx  - eroded 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altLang="zh-CN" sz="2900" kern="1200" dirty="0" smtClean="0">
              <a:ea typeface="SimSun" pitchFamily="2" charset="-122"/>
            </a:rPr>
            <a:t>Tongue - swollen/ shrivelled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altLang="zh-CN" sz="2900" kern="1200" dirty="0" smtClean="0">
              <a:ea typeface="SimSun" pitchFamily="2" charset="-122"/>
            </a:rPr>
            <a:t>Glottis - oedematous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altLang="zh-CN" sz="2900" kern="1200" dirty="0" smtClean="0">
              <a:ea typeface="SimSun" pitchFamily="2" charset="-122"/>
            </a:rPr>
            <a:t>Lower oesophagus and stomach – burns/perforations</a:t>
          </a:r>
        </a:p>
      </dsp:txBody>
      <dsp:txXfrm>
        <a:off x="0" y="1288956"/>
        <a:ext cx="8458200" cy="298701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C0885-B9BA-4482-A9CC-412458FCC1CE}">
      <dsp:nvSpPr>
        <dsp:cNvPr id="0" name=""/>
        <dsp:cNvSpPr/>
      </dsp:nvSpPr>
      <dsp:spPr>
        <a:xfrm>
          <a:off x="0" y="443925"/>
          <a:ext cx="8458200" cy="2091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400" kern="1200" dirty="0" smtClean="0">
              <a:solidFill>
                <a:schemeClr val="bg1"/>
              </a:solidFill>
            </a:rPr>
            <a:t>Respiratory passages - burns</a:t>
          </a:r>
          <a:endParaRPr lang="en-US" sz="4400" kern="1200" dirty="0">
            <a:solidFill>
              <a:schemeClr val="bg1"/>
            </a:solidFill>
          </a:endParaRPr>
        </a:p>
      </dsp:txBody>
      <dsp:txXfrm>
        <a:off x="102093" y="546018"/>
        <a:ext cx="8254014" cy="1887189"/>
      </dsp:txXfrm>
    </dsp:sp>
    <dsp:sp modelId="{A1AF29E7-9A0B-4418-8E12-ECD58C48D2AD}">
      <dsp:nvSpPr>
        <dsp:cNvPr id="0" name=""/>
        <dsp:cNvSpPr/>
      </dsp:nvSpPr>
      <dsp:spPr>
        <a:xfrm>
          <a:off x="0" y="3153930"/>
          <a:ext cx="8458200" cy="2091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400" kern="1200" dirty="0" smtClean="0">
              <a:solidFill>
                <a:schemeClr val="bg1"/>
              </a:solidFill>
            </a:rPr>
            <a:t>pulmonary oedema and haemorrhage </a:t>
          </a:r>
          <a:endParaRPr lang="en-US" sz="4400" kern="1200" dirty="0">
            <a:solidFill>
              <a:schemeClr val="bg1"/>
            </a:solidFill>
          </a:endParaRPr>
        </a:p>
      </dsp:txBody>
      <dsp:txXfrm>
        <a:off x="102093" y="3256023"/>
        <a:ext cx="8254014" cy="188718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D176C-089F-46AB-BBB2-57BA8916D699}">
      <dsp:nvSpPr>
        <dsp:cNvPr id="0" name=""/>
        <dsp:cNvSpPr/>
      </dsp:nvSpPr>
      <dsp:spPr>
        <a:xfrm>
          <a:off x="0" y="500061"/>
          <a:ext cx="8686800" cy="10424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kern="1200" dirty="0" smtClean="0">
              <a:solidFill>
                <a:schemeClr val="tx1"/>
              </a:solidFill>
            </a:rPr>
            <a:t>Extensive burns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50889" y="550950"/>
        <a:ext cx="8585022" cy="940691"/>
      </dsp:txXfrm>
    </dsp:sp>
    <dsp:sp modelId="{06F00F04-A23A-4C59-9E6A-80A609F04BDC}">
      <dsp:nvSpPr>
        <dsp:cNvPr id="0" name=""/>
        <dsp:cNvSpPr/>
      </dsp:nvSpPr>
      <dsp:spPr>
        <a:xfrm>
          <a:off x="0" y="1871664"/>
          <a:ext cx="8686800" cy="10424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kern="1200" dirty="0" smtClean="0">
              <a:solidFill>
                <a:schemeClr val="tx1"/>
              </a:solidFill>
            </a:rPr>
            <a:t>Severe pulmonary oedema and death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50889" y="1922553"/>
        <a:ext cx="8585022" cy="940691"/>
      </dsp:txXfrm>
    </dsp:sp>
    <dsp:sp modelId="{D9F01002-0940-424E-9865-DCCFC27E1978}">
      <dsp:nvSpPr>
        <dsp:cNvPr id="0" name=""/>
        <dsp:cNvSpPr/>
      </dsp:nvSpPr>
      <dsp:spPr>
        <a:xfrm>
          <a:off x="0" y="3090860"/>
          <a:ext cx="8686800" cy="10424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kern="1200" dirty="0" smtClean="0">
              <a:solidFill>
                <a:schemeClr val="tx1"/>
              </a:solidFill>
            </a:rPr>
            <a:t>Asphyxia due to laryngeal oedema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50889" y="3141749"/>
        <a:ext cx="8585022" cy="940691"/>
      </dsp:txXfrm>
    </dsp:sp>
    <dsp:sp modelId="{29C2F272-E88F-4C6D-BE30-82591AFCD708}">
      <dsp:nvSpPr>
        <dsp:cNvPr id="0" name=""/>
        <dsp:cNvSpPr/>
      </dsp:nvSpPr>
      <dsp:spPr>
        <a:xfrm>
          <a:off x="0" y="4319406"/>
          <a:ext cx="8686800" cy="10424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kern="1200" dirty="0" smtClean="0">
              <a:solidFill>
                <a:schemeClr val="tx1"/>
              </a:solidFill>
            </a:rPr>
            <a:t>Lung damage - bronchopneumonia 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50889" y="4370295"/>
        <a:ext cx="8585022" cy="94069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805EA-9E65-4CE2-A501-2BE273D28C83}">
      <dsp:nvSpPr>
        <dsp:cNvPr id="0" name=""/>
        <dsp:cNvSpPr/>
      </dsp:nvSpPr>
      <dsp:spPr>
        <a:xfrm>
          <a:off x="0" y="293710"/>
          <a:ext cx="8686800" cy="1535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smtClean="0">
              <a:solidFill>
                <a:schemeClr val="bg1"/>
              </a:solidFill>
            </a:rPr>
            <a:t>Perforation of stomach and oesophagus- peritonitis and </a:t>
          </a:r>
          <a:r>
            <a:rPr lang="en-GB" sz="3200" kern="1200" dirty="0" err="1" smtClean="0">
              <a:solidFill>
                <a:schemeClr val="bg1"/>
              </a:solidFill>
            </a:rPr>
            <a:t>mediastinitis</a:t>
          </a:r>
          <a:r>
            <a:rPr lang="en-GB" sz="3200" kern="1200" dirty="0" smtClean="0">
              <a:solidFill>
                <a:schemeClr val="bg1"/>
              </a:solidFill>
            </a:rPr>
            <a:t> 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74934" y="368644"/>
        <a:ext cx="8536932" cy="1385172"/>
      </dsp:txXfrm>
    </dsp:sp>
    <dsp:sp modelId="{769959B3-84E7-4A14-B9A8-D901D32E0401}">
      <dsp:nvSpPr>
        <dsp:cNvPr id="0" name=""/>
        <dsp:cNvSpPr/>
      </dsp:nvSpPr>
      <dsp:spPr>
        <a:xfrm>
          <a:off x="0" y="2100261"/>
          <a:ext cx="8686800" cy="1535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smtClean="0">
              <a:solidFill>
                <a:schemeClr val="bg1"/>
              </a:solidFill>
            </a:rPr>
            <a:t>Oesophageal damage causes strictures 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74934" y="2175195"/>
        <a:ext cx="8536932" cy="1385172"/>
      </dsp:txXfrm>
    </dsp:sp>
    <dsp:sp modelId="{26258346-BD47-427C-BCA1-1CADD51055F8}">
      <dsp:nvSpPr>
        <dsp:cNvPr id="0" name=""/>
        <dsp:cNvSpPr/>
      </dsp:nvSpPr>
      <dsp:spPr>
        <a:xfrm>
          <a:off x="0" y="3835574"/>
          <a:ext cx="8686800" cy="1535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smtClean="0">
              <a:solidFill>
                <a:schemeClr val="bg1"/>
              </a:solidFill>
            </a:rPr>
            <a:t>Ingested corrosive can cause organ damage and death 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74934" y="3910508"/>
        <a:ext cx="8536932" cy="138517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28763-04C1-4565-9DDE-A0B60FE27D5F}">
      <dsp:nvSpPr>
        <dsp:cNvPr id="0" name=""/>
        <dsp:cNvSpPr/>
      </dsp:nvSpPr>
      <dsp:spPr>
        <a:xfrm>
          <a:off x="0" y="56677"/>
          <a:ext cx="8686800" cy="11339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Saponification of fat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5355" y="112032"/>
        <a:ext cx="8576090" cy="1023244"/>
      </dsp:txXfrm>
    </dsp:sp>
    <dsp:sp modelId="{97958104-D353-40BB-9007-A51CC49C8466}">
      <dsp:nvSpPr>
        <dsp:cNvPr id="0" name=""/>
        <dsp:cNvSpPr/>
      </dsp:nvSpPr>
      <dsp:spPr>
        <a:xfrm>
          <a:off x="0" y="1145965"/>
          <a:ext cx="8686800" cy="11339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necrosis of proteins 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5355" y="1201320"/>
        <a:ext cx="8576090" cy="1023244"/>
      </dsp:txXfrm>
    </dsp:sp>
    <dsp:sp modelId="{74C3BDEF-2F7A-4F3C-A880-47F352A74647}">
      <dsp:nvSpPr>
        <dsp:cNvPr id="0" name=""/>
        <dsp:cNvSpPr/>
      </dsp:nvSpPr>
      <dsp:spPr>
        <a:xfrm>
          <a:off x="0" y="2539369"/>
          <a:ext cx="8686800" cy="11339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Can continue even after the initial exposure ceases 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5355" y="2594724"/>
        <a:ext cx="8576090" cy="1023244"/>
      </dsp:txXfrm>
    </dsp:sp>
    <dsp:sp modelId="{4378AB21-40A8-45E6-A6DB-6A18F1D84A72}">
      <dsp:nvSpPr>
        <dsp:cNvPr id="0" name=""/>
        <dsp:cNvSpPr/>
      </dsp:nvSpPr>
      <dsp:spPr>
        <a:xfrm>
          <a:off x="0" y="3780710"/>
          <a:ext cx="8686800" cy="11339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Deep penetration of tissues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5355" y="3836065"/>
        <a:ext cx="8576090" cy="1023244"/>
      </dsp:txXfrm>
    </dsp:sp>
    <dsp:sp modelId="{83E258C4-0C7E-4370-B6D5-0755DD0BB9EE}">
      <dsp:nvSpPr>
        <dsp:cNvPr id="0" name=""/>
        <dsp:cNvSpPr/>
      </dsp:nvSpPr>
      <dsp:spPr>
        <a:xfrm>
          <a:off x="0" y="4581045"/>
          <a:ext cx="8686800" cy="11339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Leathery and slippery full thickness burns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5355" y="4636400"/>
        <a:ext cx="8576090" cy="102324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1884B-19BF-402B-BBC2-5E32658D92C4}">
      <dsp:nvSpPr>
        <dsp:cNvPr id="0" name=""/>
        <dsp:cNvSpPr/>
      </dsp:nvSpPr>
      <dsp:spPr>
        <a:xfrm>
          <a:off x="0" y="5250"/>
          <a:ext cx="8686800" cy="5371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       </a:t>
          </a:r>
          <a:r>
            <a:rPr lang="en-US" sz="3600" kern="1200" dirty="0" smtClean="0">
              <a:solidFill>
                <a:schemeClr val="tx1"/>
              </a:solidFill>
            </a:rPr>
            <a:t>	Identity </a:t>
          </a:r>
          <a:r>
            <a:rPr lang="en-US" sz="3600" kern="1200" dirty="0" smtClean="0">
              <a:solidFill>
                <a:schemeClr val="tx1"/>
              </a:solidFill>
            </a:rPr>
            <a:t>of the </a:t>
          </a:r>
          <a:r>
            <a:rPr lang="en-US" sz="3600" kern="1200" dirty="0" smtClean="0">
              <a:solidFill>
                <a:schemeClr val="tx1"/>
              </a:solidFill>
            </a:rPr>
            <a:t>	person 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2274521" y="5250"/>
        <a:ext cx="6412278" cy="5371611"/>
      </dsp:txXfrm>
    </dsp:sp>
    <dsp:sp modelId="{188CAD3F-CFCE-43A8-A9D1-2C969EF548E4}">
      <dsp:nvSpPr>
        <dsp:cNvPr id="0" name=""/>
        <dsp:cNvSpPr/>
      </dsp:nvSpPr>
      <dsp:spPr>
        <a:xfrm>
          <a:off x="304804" y="1185858"/>
          <a:ext cx="3503073" cy="39638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D84A5-DFB0-4CE1-AE26-2A27A82FFE73}">
      <dsp:nvSpPr>
        <dsp:cNvPr id="0" name=""/>
        <dsp:cNvSpPr/>
      </dsp:nvSpPr>
      <dsp:spPr>
        <a:xfrm>
          <a:off x="43" y="56539"/>
          <a:ext cx="4130426" cy="1320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Moist heat 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43" y="56539"/>
        <a:ext cx="4130426" cy="1320276"/>
      </dsp:txXfrm>
    </dsp:sp>
    <dsp:sp modelId="{C689AA55-AAD1-48C4-ACD8-654D1EC5D7C8}">
      <dsp:nvSpPr>
        <dsp:cNvPr id="0" name=""/>
        <dsp:cNvSpPr/>
      </dsp:nvSpPr>
      <dsp:spPr>
        <a:xfrm>
          <a:off x="0" y="1426782"/>
          <a:ext cx="4130426" cy="39006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Scalds</a:t>
          </a:r>
          <a:endParaRPr lang="en-US" sz="2900" kern="1200" dirty="0"/>
        </a:p>
      </dsp:txBody>
      <dsp:txXfrm>
        <a:off x="0" y="1426782"/>
        <a:ext cx="4130426" cy="3900645"/>
      </dsp:txXfrm>
    </dsp:sp>
    <dsp:sp modelId="{1A09AC4C-1AAB-4B80-AF8A-41C270B6640D}">
      <dsp:nvSpPr>
        <dsp:cNvPr id="0" name=""/>
        <dsp:cNvSpPr/>
      </dsp:nvSpPr>
      <dsp:spPr>
        <a:xfrm>
          <a:off x="4708729" y="56539"/>
          <a:ext cx="4130426" cy="1320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900" kern="1200" dirty="0" smtClean="0">
              <a:solidFill>
                <a:schemeClr val="bg1"/>
              </a:solidFill>
            </a:rPr>
            <a:t>Dry heat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>
        <a:off x="4708729" y="56539"/>
        <a:ext cx="4130426" cy="1320276"/>
      </dsp:txXfrm>
    </dsp:sp>
    <dsp:sp modelId="{D4F26782-2428-45EF-BE67-F77C82D10180}">
      <dsp:nvSpPr>
        <dsp:cNvPr id="0" name=""/>
        <dsp:cNvSpPr/>
      </dsp:nvSpPr>
      <dsp:spPr>
        <a:xfrm>
          <a:off x="4701212" y="1371471"/>
          <a:ext cx="4130426" cy="39006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solidFill>
                <a:schemeClr val="tx1"/>
              </a:solidFill>
            </a:rPr>
            <a:t>Flame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Radiant heat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Contact heat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Electricity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Lightening 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900" kern="1200" dirty="0"/>
        </a:p>
      </dsp:txBody>
      <dsp:txXfrm>
        <a:off x="4701212" y="1371471"/>
        <a:ext cx="4130426" cy="390064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2BE7-BB02-4DF9-A4C1-5189764181F7}">
      <dsp:nvSpPr>
        <dsp:cNvPr id="0" name=""/>
        <dsp:cNvSpPr/>
      </dsp:nvSpPr>
      <dsp:spPr>
        <a:xfrm>
          <a:off x="0" y="173699"/>
          <a:ext cx="86868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Was the victim alive or dead at the time of burning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9399" y="233098"/>
        <a:ext cx="8568002" cy="1098002"/>
      </dsp:txXfrm>
    </dsp:sp>
    <dsp:sp modelId="{92F8EA3E-D45A-4E84-AA78-12117337F7E7}">
      <dsp:nvSpPr>
        <dsp:cNvPr id="0" name=""/>
        <dsp:cNvSpPr/>
      </dsp:nvSpPr>
      <dsp:spPr>
        <a:xfrm>
          <a:off x="0" y="1524005"/>
          <a:ext cx="86868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Cause of death 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9399" y="1583404"/>
        <a:ext cx="8568002" cy="1098002"/>
      </dsp:txXfrm>
    </dsp:sp>
    <dsp:sp modelId="{FC704837-FB29-4BD8-92DD-D8CC1FD9AC68}">
      <dsp:nvSpPr>
        <dsp:cNvPr id="0" name=""/>
        <dsp:cNvSpPr/>
      </dsp:nvSpPr>
      <dsp:spPr>
        <a:xfrm>
          <a:off x="0" y="2743195"/>
          <a:ext cx="86868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Time since death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9399" y="2802594"/>
        <a:ext cx="8568002" cy="1098002"/>
      </dsp:txXfrm>
    </dsp:sp>
    <dsp:sp modelId="{ED0F57C5-061A-4FB7-9C84-49AC13AAA53F}">
      <dsp:nvSpPr>
        <dsp:cNvPr id="0" name=""/>
        <dsp:cNvSpPr/>
      </dsp:nvSpPr>
      <dsp:spPr>
        <a:xfrm>
          <a:off x="0" y="4027253"/>
          <a:ext cx="86868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Circumstances of injuries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9399" y="4086652"/>
        <a:ext cx="8568002" cy="109800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1884B-19BF-402B-BBC2-5E32658D92C4}">
      <dsp:nvSpPr>
        <dsp:cNvPr id="0" name=""/>
        <dsp:cNvSpPr/>
      </dsp:nvSpPr>
      <dsp:spPr>
        <a:xfrm>
          <a:off x="0" y="0"/>
          <a:ext cx="8915400" cy="5376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solidFill>
                <a:schemeClr val="bg1"/>
              </a:solidFill>
            </a:rPr>
            <a:t>Interpretation of injuries</a:t>
          </a:r>
          <a:endParaRPr lang="en-US" sz="3800" kern="1200" dirty="0">
            <a:solidFill>
              <a:schemeClr val="bg1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solidFill>
                <a:schemeClr val="bg1"/>
              </a:solidFill>
            </a:rPr>
            <a:t>Are the burns ante mortem or post mortem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solidFill>
                <a:schemeClr val="bg1"/>
              </a:solidFill>
            </a:rPr>
            <a:t>Heat artifacts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solidFill>
                <a:schemeClr val="bg1"/>
              </a:solidFill>
            </a:rPr>
            <a:t>Injuries of intentional violence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solidFill>
                <a:schemeClr val="bg1"/>
              </a:solidFill>
            </a:rPr>
            <a:t>Accidental trauma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solidFill>
                <a:schemeClr val="bg1"/>
              </a:solidFill>
            </a:rPr>
            <a:t>Post mortem injuries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solidFill>
                <a:schemeClr val="bg1"/>
              </a:solidFill>
            </a:rPr>
            <a:t>Lose of injuries </a:t>
          </a:r>
        </a:p>
      </dsp:txBody>
      <dsp:txXfrm>
        <a:off x="2320766" y="0"/>
        <a:ext cx="6594633" cy="5376861"/>
      </dsp:txXfrm>
    </dsp:sp>
    <dsp:sp modelId="{188CAD3F-CFCE-43A8-A9D1-2C969EF548E4}">
      <dsp:nvSpPr>
        <dsp:cNvPr id="0" name=""/>
        <dsp:cNvSpPr/>
      </dsp:nvSpPr>
      <dsp:spPr>
        <a:xfrm>
          <a:off x="0" y="1397704"/>
          <a:ext cx="2386474" cy="305900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AA049-785A-4A29-B962-33F7C951A40D}">
      <dsp:nvSpPr>
        <dsp:cNvPr id="0" name=""/>
        <dsp:cNvSpPr/>
      </dsp:nvSpPr>
      <dsp:spPr>
        <a:xfrm>
          <a:off x="0" y="0"/>
          <a:ext cx="8686800" cy="5257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bg1"/>
              </a:solidFill>
            </a:rPr>
            <a:t>Ante mortem burns </a:t>
          </a:r>
        </a:p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Presence of vital reaction ( broad red margins with </a:t>
          </a:r>
          <a:r>
            <a:rPr lang="en-US" sz="2800" kern="1200" dirty="0" err="1" smtClean="0">
              <a:solidFill>
                <a:schemeClr val="bg1"/>
              </a:solidFill>
            </a:rPr>
            <a:t>erythema</a:t>
          </a:r>
          <a:r>
            <a:rPr lang="en-US" sz="2800" kern="1200" dirty="0" smtClean="0">
              <a:solidFill>
                <a:schemeClr val="bg1"/>
              </a:solidFill>
            </a:rPr>
            <a:t>)</a:t>
          </a:r>
        </a:p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Presence of blisters ( red base, red margins,  filled with fluid rich in proteins and polymorphs 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263140" y="0"/>
        <a:ext cx="6423660" cy="5257800"/>
      </dsp:txXfrm>
    </dsp:sp>
    <dsp:sp modelId="{D9D066EB-F305-4873-A8BC-80D9928503E1}">
      <dsp:nvSpPr>
        <dsp:cNvPr id="0" name=""/>
        <dsp:cNvSpPr/>
      </dsp:nvSpPr>
      <dsp:spPr>
        <a:xfrm>
          <a:off x="0" y="500731"/>
          <a:ext cx="2233897" cy="409052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AA049-785A-4A29-B962-33F7C951A40D}">
      <dsp:nvSpPr>
        <dsp:cNvPr id="0" name=""/>
        <dsp:cNvSpPr/>
      </dsp:nvSpPr>
      <dsp:spPr>
        <a:xfrm>
          <a:off x="26250" y="5134"/>
          <a:ext cx="8686800" cy="5252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3600" kern="1200" dirty="0" smtClean="0">
              <a:solidFill>
                <a:schemeClr val="tx1"/>
              </a:solidFill>
              <a:ea typeface="SimSun" pitchFamily="2" charset="-122"/>
            </a:rPr>
            <a:t>     </a:t>
          </a:r>
          <a:r>
            <a:rPr lang="en-GB" altLang="zh-CN" sz="3600" kern="1200" dirty="0" smtClean="0">
              <a:solidFill>
                <a:schemeClr val="tx1"/>
              </a:solidFill>
              <a:ea typeface="SimSun" pitchFamily="2" charset="-122"/>
            </a:rPr>
            <a:t>	</a:t>
          </a:r>
          <a:r>
            <a:rPr lang="en-GB" altLang="zh-CN" sz="3600" kern="1200" dirty="0" smtClean="0">
              <a:solidFill>
                <a:schemeClr val="bg1"/>
              </a:solidFill>
              <a:ea typeface="SimSun" pitchFamily="2" charset="-122"/>
            </a:rPr>
            <a:t>PM </a:t>
          </a:r>
          <a:r>
            <a:rPr lang="en-GB" altLang="zh-CN" sz="3600" kern="1200" dirty="0" smtClean="0">
              <a:solidFill>
                <a:schemeClr val="bg1"/>
              </a:solidFill>
              <a:ea typeface="SimSun" pitchFamily="2" charset="-122"/>
            </a:rPr>
            <a:t>blisters are </a:t>
          </a:r>
          <a:endParaRPr lang="en-GB" altLang="zh-CN" sz="3600" kern="1200" dirty="0" smtClean="0">
            <a:solidFill>
              <a:schemeClr val="bg1"/>
            </a:solidFill>
            <a:ea typeface="SimSun" pitchFamily="2" charset="-122"/>
          </a:endParaRPr>
        </a:p>
        <a:p>
          <a:pPr lvl="0" algn="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3600" kern="1200" dirty="0" smtClean="0">
              <a:solidFill>
                <a:schemeClr val="bg1"/>
              </a:solidFill>
              <a:ea typeface="SimSun" pitchFamily="2" charset="-122"/>
            </a:rPr>
            <a:t>pale  yellow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2288877" y="5134"/>
        <a:ext cx="6424173" cy="5252665"/>
      </dsp:txXfrm>
    </dsp:sp>
    <dsp:sp modelId="{D9D066EB-F305-4873-A8BC-80D9928503E1}">
      <dsp:nvSpPr>
        <dsp:cNvPr id="0" name=""/>
        <dsp:cNvSpPr/>
      </dsp:nvSpPr>
      <dsp:spPr>
        <a:xfrm>
          <a:off x="403624" y="584201"/>
          <a:ext cx="3555177" cy="408653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AA049-785A-4A29-B962-33F7C951A40D}">
      <dsp:nvSpPr>
        <dsp:cNvPr id="0" name=""/>
        <dsp:cNvSpPr/>
      </dsp:nvSpPr>
      <dsp:spPr>
        <a:xfrm>
          <a:off x="0" y="0"/>
          <a:ext cx="8686800" cy="5257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</a:rPr>
            <a:t>Cherry pink hypostasis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2263140" y="0"/>
        <a:ext cx="6423660" cy="5257800"/>
      </dsp:txXfrm>
    </dsp:sp>
    <dsp:sp modelId="{D9D066EB-F305-4873-A8BC-80D9928503E1}">
      <dsp:nvSpPr>
        <dsp:cNvPr id="0" name=""/>
        <dsp:cNvSpPr/>
      </dsp:nvSpPr>
      <dsp:spPr>
        <a:xfrm>
          <a:off x="598167" y="1251861"/>
          <a:ext cx="1592585" cy="275407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AA049-785A-4A29-B962-33F7C951A40D}">
      <dsp:nvSpPr>
        <dsp:cNvPr id="0" name=""/>
        <dsp:cNvSpPr/>
      </dsp:nvSpPr>
      <dsp:spPr>
        <a:xfrm>
          <a:off x="0" y="0"/>
          <a:ext cx="9144000" cy="5257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3600" kern="1200" dirty="0" smtClean="0">
              <a:solidFill>
                <a:schemeClr val="tx1"/>
              </a:solidFill>
              <a:ea typeface="SimSun" pitchFamily="2" charset="-122"/>
            </a:rPr>
            <a:t>     </a:t>
          </a:r>
          <a:r>
            <a:rPr lang="en-US" sz="3600" kern="1200" dirty="0" smtClean="0">
              <a:solidFill>
                <a:schemeClr val="bg1"/>
              </a:solidFill>
            </a:rPr>
            <a:t>Soot mixed with mucous found attached to the trachea and bronchi or in lower respiratory passage</a:t>
          </a:r>
          <a:r>
            <a:rPr lang="en-GB" altLang="zh-CN" sz="3600" kern="1200" dirty="0" smtClean="0">
              <a:solidFill>
                <a:schemeClr val="bg1"/>
              </a:solidFill>
              <a:ea typeface="SimSun" pitchFamily="2" charset="-122"/>
            </a:rPr>
            <a:t>     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2354580" y="0"/>
        <a:ext cx="6789420" cy="5257800"/>
      </dsp:txXfrm>
    </dsp:sp>
    <dsp:sp modelId="{D9D066EB-F305-4873-A8BC-80D9928503E1}">
      <dsp:nvSpPr>
        <dsp:cNvPr id="0" name=""/>
        <dsp:cNvSpPr/>
      </dsp:nvSpPr>
      <dsp:spPr>
        <a:xfrm>
          <a:off x="93991" y="667656"/>
          <a:ext cx="2861724" cy="408939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AA049-785A-4A29-B962-33F7C951A40D}">
      <dsp:nvSpPr>
        <dsp:cNvPr id="0" name=""/>
        <dsp:cNvSpPr/>
      </dsp:nvSpPr>
      <dsp:spPr>
        <a:xfrm>
          <a:off x="0" y="0"/>
          <a:ext cx="8686800" cy="5257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3600" kern="1200" dirty="0" smtClean="0">
              <a:solidFill>
                <a:schemeClr val="tx1"/>
              </a:solidFill>
              <a:ea typeface="SimSun" pitchFamily="2" charset="-122"/>
            </a:rPr>
            <a:t>  </a:t>
          </a:r>
          <a:r>
            <a:rPr lang="en-US" sz="3600" kern="1200" dirty="0" smtClean="0">
              <a:solidFill>
                <a:schemeClr val="bg1"/>
              </a:solidFill>
            </a:rPr>
            <a:t>Soot particles in </a:t>
          </a:r>
          <a:r>
            <a:rPr lang="en-US" sz="3600" kern="1200" dirty="0" err="1" smtClean="0">
              <a:solidFill>
                <a:schemeClr val="bg1"/>
              </a:solidFill>
            </a:rPr>
            <a:t>oesophagus</a:t>
          </a:r>
          <a:r>
            <a:rPr lang="en-US" sz="3600" kern="1200" dirty="0" smtClean="0">
              <a:solidFill>
                <a:schemeClr val="bg1"/>
              </a:solidFill>
            </a:rPr>
            <a:t> and stomach mixed with saliva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2263140" y="0"/>
        <a:ext cx="6423660" cy="5257800"/>
      </dsp:txXfrm>
    </dsp:sp>
    <dsp:sp modelId="{D9D066EB-F305-4873-A8BC-80D9928503E1}">
      <dsp:nvSpPr>
        <dsp:cNvPr id="0" name=""/>
        <dsp:cNvSpPr/>
      </dsp:nvSpPr>
      <dsp:spPr>
        <a:xfrm>
          <a:off x="99483" y="417301"/>
          <a:ext cx="2396896" cy="408939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61AAC-D9DD-4642-A84D-33994C213692}">
      <dsp:nvSpPr>
        <dsp:cNvPr id="0" name=""/>
        <dsp:cNvSpPr/>
      </dsp:nvSpPr>
      <dsp:spPr>
        <a:xfrm>
          <a:off x="0" y="576266"/>
          <a:ext cx="8686800" cy="1131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</a:rPr>
            <a:t>Cyanide in the blood 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55258" y="631524"/>
        <a:ext cx="8576284" cy="1021459"/>
      </dsp:txXfrm>
    </dsp:sp>
    <dsp:sp modelId="{3B8FC2A7-EB96-445B-95D5-5EC8B2983067}">
      <dsp:nvSpPr>
        <dsp:cNvPr id="0" name=""/>
        <dsp:cNvSpPr/>
      </dsp:nvSpPr>
      <dsp:spPr>
        <a:xfrm>
          <a:off x="0" y="1795461"/>
          <a:ext cx="8686800" cy="1131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</a:rPr>
            <a:t>Co in the blood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55258" y="1850719"/>
        <a:ext cx="8576284" cy="1021459"/>
      </dsp:txXfrm>
    </dsp:sp>
    <dsp:sp modelId="{9097C424-5DB1-4C3E-B355-0D3430F55917}">
      <dsp:nvSpPr>
        <dsp:cNvPr id="0" name=""/>
        <dsp:cNvSpPr/>
      </dsp:nvSpPr>
      <dsp:spPr>
        <a:xfrm>
          <a:off x="0" y="3014656"/>
          <a:ext cx="8686800" cy="1131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</a:rPr>
            <a:t>Fat embolism in the lung 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55258" y="3069914"/>
        <a:ext cx="8576284" cy="1021459"/>
      </dsp:txXfrm>
    </dsp:sp>
    <dsp:sp modelId="{E1CA37AD-44D9-4707-9236-2FD703FACBAC}">
      <dsp:nvSpPr>
        <dsp:cNvPr id="0" name=""/>
        <dsp:cNvSpPr/>
      </dsp:nvSpPr>
      <dsp:spPr>
        <a:xfrm>
          <a:off x="0" y="4231146"/>
          <a:ext cx="8686800" cy="1131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kern="1200" dirty="0" smtClean="0">
              <a:solidFill>
                <a:schemeClr val="bg1"/>
              </a:solidFill>
            </a:rPr>
            <a:t>Histology -soot in the terminal bronchioles 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55258" y="4286404"/>
        <a:ext cx="8576284" cy="102145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947D6-7FE6-4D3A-B0CC-6F5C67C42A81}">
      <dsp:nvSpPr>
        <dsp:cNvPr id="0" name=""/>
        <dsp:cNvSpPr/>
      </dsp:nvSpPr>
      <dsp:spPr>
        <a:xfrm>
          <a:off x="0" y="0"/>
          <a:ext cx="9144000" cy="25031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Heat ruptures  </a:t>
          </a:r>
        </a:p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on extensor surfaces mimic lacerations</a:t>
          </a:r>
          <a:endParaRPr lang="en-GB" sz="3700" kern="1200" dirty="0"/>
        </a:p>
      </dsp:txBody>
      <dsp:txXfrm>
        <a:off x="2079110" y="0"/>
        <a:ext cx="7064889" cy="2503103"/>
      </dsp:txXfrm>
    </dsp:sp>
    <dsp:sp modelId="{8405CEA1-8476-45AF-91FB-64EB78583220}">
      <dsp:nvSpPr>
        <dsp:cNvPr id="0" name=""/>
        <dsp:cNvSpPr/>
      </dsp:nvSpPr>
      <dsp:spPr>
        <a:xfrm>
          <a:off x="166340" y="449276"/>
          <a:ext cx="1996738" cy="16045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9C378F-2B22-466C-82C9-4CC4101BF397}">
      <dsp:nvSpPr>
        <dsp:cNvPr id="0" name=""/>
        <dsp:cNvSpPr/>
      </dsp:nvSpPr>
      <dsp:spPr>
        <a:xfrm>
          <a:off x="0" y="2753413"/>
          <a:ext cx="9144000" cy="25031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Heat fractures  </a:t>
          </a:r>
        </a:p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linear splitting of bone</a:t>
          </a:r>
          <a:endParaRPr lang="en-GB" sz="3700" kern="1200" dirty="0"/>
        </a:p>
      </dsp:txBody>
      <dsp:txXfrm>
        <a:off x="2079110" y="2753413"/>
        <a:ext cx="7064889" cy="2503103"/>
      </dsp:txXfrm>
    </dsp:sp>
    <dsp:sp modelId="{929F2B39-ADD9-468C-903C-D47E091BBDBD}">
      <dsp:nvSpPr>
        <dsp:cNvPr id="0" name=""/>
        <dsp:cNvSpPr/>
      </dsp:nvSpPr>
      <dsp:spPr>
        <a:xfrm>
          <a:off x="166340" y="3203971"/>
          <a:ext cx="1996738" cy="160198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947D6-7FE6-4D3A-B0CC-6F5C67C42A81}">
      <dsp:nvSpPr>
        <dsp:cNvPr id="0" name=""/>
        <dsp:cNvSpPr/>
      </dsp:nvSpPr>
      <dsp:spPr>
        <a:xfrm>
          <a:off x="0" y="0"/>
          <a:ext cx="8686800" cy="2394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Heat </a:t>
          </a:r>
          <a:r>
            <a:rPr lang="en-US" sz="3200" kern="1200" dirty="0" err="1" smtClean="0">
              <a:solidFill>
                <a:schemeClr val="bg1"/>
              </a:solidFill>
            </a:rPr>
            <a:t>haematoma</a:t>
          </a:r>
          <a:r>
            <a:rPr lang="en-US" sz="3200" kern="1200" dirty="0" smtClean="0">
              <a:solidFill>
                <a:schemeClr val="bg1"/>
              </a:solidFill>
            </a:rPr>
            <a:t>  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collection of blood in the extra </a:t>
          </a:r>
          <a:r>
            <a:rPr lang="en-US" sz="3200" kern="1200" dirty="0" err="1" smtClean="0">
              <a:solidFill>
                <a:schemeClr val="bg1"/>
              </a:solidFill>
            </a:rPr>
            <a:t>dural</a:t>
          </a:r>
          <a:r>
            <a:rPr lang="en-US" sz="3200" kern="1200" dirty="0" smtClean="0">
              <a:solidFill>
                <a:schemeClr val="bg1"/>
              </a:solidFill>
            </a:rPr>
            <a:t> space </a:t>
          </a:r>
          <a:endParaRPr lang="en-GB" sz="3200" kern="1200" dirty="0">
            <a:solidFill>
              <a:schemeClr val="bg1"/>
            </a:solidFill>
          </a:endParaRPr>
        </a:p>
      </dsp:txBody>
      <dsp:txXfrm>
        <a:off x="1976787" y="0"/>
        <a:ext cx="6710012" cy="2394272"/>
      </dsp:txXfrm>
    </dsp:sp>
    <dsp:sp modelId="{8405CEA1-8476-45AF-91FB-64EB78583220}">
      <dsp:nvSpPr>
        <dsp:cNvPr id="0" name=""/>
        <dsp:cNvSpPr/>
      </dsp:nvSpPr>
      <dsp:spPr>
        <a:xfrm>
          <a:off x="239427" y="531471"/>
          <a:ext cx="1737360" cy="133133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9C378F-2B22-466C-82C9-4CC4101BF397}">
      <dsp:nvSpPr>
        <dsp:cNvPr id="0" name=""/>
        <dsp:cNvSpPr/>
      </dsp:nvSpPr>
      <dsp:spPr>
        <a:xfrm>
          <a:off x="0" y="2633699"/>
          <a:ext cx="8686800" cy="2394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bilateral 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chocolate brown 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honey comb appearance</a:t>
          </a:r>
          <a:endParaRPr lang="en-GB" sz="3200" kern="1200" dirty="0">
            <a:solidFill>
              <a:schemeClr val="bg1"/>
            </a:solidFill>
          </a:endParaRPr>
        </a:p>
      </dsp:txBody>
      <dsp:txXfrm>
        <a:off x="1976787" y="2633699"/>
        <a:ext cx="6710012" cy="2394272"/>
      </dsp:txXfrm>
    </dsp:sp>
    <dsp:sp modelId="{929F2B39-ADD9-468C-903C-D47E091BBDBD}">
      <dsp:nvSpPr>
        <dsp:cNvPr id="0" name=""/>
        <dsp:cNvSpPr/>
      </dsp:nvSpPr>
      <dsp:spPr>
        <a:xfrm>
          <a:off x="239427" y="3174019"/>
          <a:ext cx="1737360" cy="131363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52911-A387-4FFB-9F7D-3F242F873489}">
      <dsp:nvSpPr>
        <dsp:cNvPr id="0" name=""/>
        <dsp:cNvSpPr/>
      </dsp:nvSpPr>
      <dsp:spPr>
        <a:xfrm>
          <a:off x="0" y="0"/>
          <a:ext cx="9067800" cy="795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>
              <a:solidFill>
                <a:schemeClr val="bg1"/>
              </a:solidFill>
            </a:rPr>
            <a:t>The temperature of the heat source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1893074" y="0"/>
        <a:ext cx="7174725" cy="795148"/>
      </dsp:txXfrm>
    </dsp:sp>
    <dsp:sp modelId="{77EAE1C2-0278-4F24-99AC-B29B8561AEA4}">
      <dsp:nvSpPr>
        <dsp:cNvPr id="0" name=""/>
        <dsp:cNvSpPr/>
      </dsp:nvSpPr>
      <dsp:spPr>
        <a:xfrm>
          <a:off x="79514" y="79514"/>
          <a:ext cx="1813560" cy="63611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5A765-92DF-4DEA-AFF1-ACFCA0556A68}">
      <dsp:nvSpPr>
        <dsp:cNvPr id="0" name=""/>
        <dsp:cNvSpPr/>
      </dsp:nvSpPr>
      <dsp:spPr>
        <a:xfrm>
          <a:off x="0" y="874662"/>
          <a:ext cx="9067800" cy="795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>
              <a:solidFill>
                <a:schemeClr val="bg1"/>
              </a:solidFill>
            </a:rPr>
            <a:t>Duration </a:t>
          </a:r>
          <a:r>
            <a:rPr lang="en-GB" sz="2700" kern="1200" dirty="0" smtClean="0">
              <a:solidFill>
                <a:schemeClr val="bg1"/>
              </a:solidFill>
            </a:rPr>
            <a:t>for which the heat was applied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1893074" y="874662"/>
        <a:ext cx="7174725" cy="795148"/>
      </dsp:txXfrm>
    </dsp:sp>
    <dsp:sp modelId="{85C17FAC-290E-4E99-AF0D-6BE06ADCEBC9}">
      <dsp:nvSpPr>
        <dsp:cNvPr id="0" name=""/>
        <dsp:cNvSpPr/>
      </dsp:nvSpPr>
      <dsp:spPr>
        <a:xfrm>
          <a:off x="79514" y="954177"/>
          <a:ext cx="1813560" cy="63611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00031-2463-4590-8BCD-4EA65A7B7C4C}">
      <dsp:nvSpPr>
        <dsp:cNvPr id="0" name=""/>
        <dsp:cNvSpPr/>
      </dsp:nvSpPr>
      <dsp:spPr>
        <a:xfrm>
          <a:off x="0" y="1749325"/>
          <a:ext cx="9067800" cy="795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>
              <a:solidFill>
                <a:schemeClr val="bg1"/>
              </a:solidFill>
            </a:rPr>
            <a:t>Resistance of the body to withstand heat 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1893074" y="1749325"/>
        <a:ext cx="7174725" cy="795148"/>
      </dsp:txXfrm>
    </dsp:sp>
    <dsp:sp modelId="{A8FB60AE-9601-419D-8636-E1DA5544E288}">
      <dsp:nvSpPr>
        <dsp:cNvPr id="0" name=""/>
        <dsp:cNvSpPr/>
      </dsp:nvSpPr>
      <dsp:spPr>
        <a:xfrm>
          <a:off x="79514" y="1828840"/>
          <a:ext cx="1813560" cy="63611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634FB-2B6A-4C22-8D4D-0F0422DF78FE}">
      <dsp:nvSpPr>
        <dsp:cNvPr id="0" name=""/>
        <dsp:cNvSpPr/>
      </dsp:nvSpPr>
      <dsp:spPr>
        <a:xfrm>
          <a:off x="0" y="2623988"/>
          <a:ext cx="9067800" cy="795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>
              <a:solidFill>
                <a:schemeClr val="bg1"/>
              </a:solidFill>
            </a:rPr>
            <a:t>Extent of body surface area 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1893074" y="2623988"/>
        <a:ext cx="7174725" cy="795148"/>
      </dsp:txXfrm>
    </dsp:sp>
    <dsp:sp modelId="{F5FF5FD3-14FA-4994-AECD-808E3341028C}">
      <dsp:nvSpPr>
        <dsp:cNvPr id="0" name=""/>
        <dsp:cNvSpPr/>
      </dsp:nvSpPr>
      <dsp:spPr>
        <a:xfrm>
          <a:off x="79514" y="2703503"/>
          <a:ext cx="1813560" cy="63611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5BE6C-2519-4AAA-9185-9D883DF80D60}">
      <dsp:nvSpPr>
        <dsp:cNvPr id="0" name=""/>
        <dsp:cNvSpPr/>
      </dsp:nvSpPr>
      <dsp:spPr>
        <a:xfrm>
          <a:off x="0" y="3498651"/>
          <a:ext cx="9067800" cy="795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>
              <a:solidFill>
                <a:schemeClr val="bg1"/>
              </a:solidFill>
            </a:rPr>
            <a:t>Area of the body 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1893074" y="3498651"/>
        <a:ext cx="7174725" cy="795148"/>
      </dsp:txXfrm>
    </dsp:sp>
    <dsp:sp modelId="{CF8FBA4A-8012-4032-A8F5-FC2859F39BF4}">
      <dsp:nvSpPr>
        <dsp:cNvPr id="0" name=""/>
        <dsp:cNvSpPr/>
      </dsp:nvSpPr>
      <dsp:spPr>
        <a:xfrm>
          <a:off x="79514" y="3578166"/>
          <a:ext cx="1813560" cy="63611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18E78-A7C8-4AFB-B40A-CE8A94A52133}">
      <dsp:nvSpPr>
        <dsp:cNvPr id="0" name=""/>
        <dsp:cNvSpPr/>
      </dsp:nvSpPr>
      <dsp:spPr>
        <a:xfrm>
          <a:off x="0" y="4373314"/>
          <a:ext cx="9067800" cy="795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>
              <a:solidFill>
                <a:schemeClr val="bg1"/>
              </a:solidFill>
            </a:rPr>
            <a:t>Age and sex of the victim 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1893074" y="4373314"/>
        <a:ext cx="7174725" cy="795148"/>
      </dsp:txXfrm>
    </dsp:sp>
    <dsp:sp modelId="{C744DB87-349C-4618-846A-DDAF6B7DB532}">
      <dsp:nvSpPr>
        <dsp:cNvPr id="0" name=""/>
        <dsp:cNvSpPr/>
      </dsp:nvSpPr>
      <dsp:spPr>
        <a:xfrm>
          <a:off x="79514" y="4452829"/>
          <a:ext cx="1813560" cy="63611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947D6-7FE6-4D3A-B0CC-6F5C67C42A81}">
      <dsp:nvSpPr>
        <dsp:cNvPr id="0" name=""/>
        <dsp:cNvSpPr/>
      </dsp:nvSpPr>
      <dsp:spPr>
        <a:xfrm>
          <a:off x="0" y="0"/>
          <a:ext cx="9144000" cy="9730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Contractures – gives pugilistic posture </a:t>
          </a:r>
        </a:p>
      </dsp:txBody>
      <dsp:txXfrm>
        <a:off x="1926100" y="0"/>
        <a:ext cx="7217899" cy="973001"/>
      </dsp:txXfrm>
    </dsp:sp>
    <dsp:sp modelId="{8405CEA1-8476-45AF-91FB-64EB78583220}">
      <dsp:nvSpPr>
        <dsp:cNvPr id="0" name=""/>
        <dsp:cNvSpPr/>
      </dsp:nvSpPr>
      <dsp:spPr>
        <a:xfrm>
          <a:off x="97300" y="215982"/>
          <a:ext cx="1828800" cy="54103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DDE914-BCF1-408D-BB1D-752F63BCE0B9}">
      <dsp:nvSpPr>
        <dsp:cNvPr id="0" name=""/>
        <dsp:cNvSpPr/>
      </dsp:nvSpPr>
      <dsp:spPr>
        <a:xfrm>
          <a:off x="0" y="1070301"/>
          <a:ext cx="9144000" cy="9730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Brain tissue in extra </a:t>
          </a:r>
          <a:r>
            <a:rPr lang="en-US" sz="2900" kern="1200" dirty="0" err="1" smtClean="0">
              <a:solidFill>
                <a:schemeClr val="bg1"/>
              </a:solidFill>
            </a:rPr>
            <a:t>dural</a:t>
          </a:r>
          <a:r>
            <a:rPr lang="en-US" sz="2900" kern="1200" dirty="0" smtClean="0">
              <a:solidFill>
                <a:schemeClr val="bg1"/>
              </a:solidFill>
            </a:rPr>
            <a:t> space</a:t>
          </a:r>
        </a:p>
      </dsp:txBody>
      <dsp:txXfrm>
        <a:off x="1926100" y="1070301"/>
        <a:ext cx="7217899" cy="973001"/>
      </dsp:txXfrm>
    </dsp:sp>
    <dsp:sp modelId="{C05856D3-B356-448B-95C1-96F47DE38F93}">
      <dsp:nvSpPr>
        <dsp:cNvPr id="0" name=""/>
        <dsp:cNvSpPr/>
      </dsp:nvSpPr>
      <dsp:spPr>
        <a:xfrm>
          <a:off x="97300" y="1167601"/>
          <a:ext cx="1828800" cy="77840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104A6A-9971-4E82-828B-5897AB5D7400}">
      <dsp:nvSpPr>
        <dsp:cNvPr id="0" name=""/>
        <dsp:cNvSpPr/>
      </dsp:nvSpPr>
      <dsp:spPr>
        <a:xfrm>
          <a:off x="0" y="2140602"/>
          <a:ext cx="9144000" cy="9730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Accidental trauma by falling  masonry</a:t>
          </a:r>
        </a:p>
      </dsp:txBody>
      <dsp:txXfrm>
        <a:off x="1926100" y="2140602"/>
        <a:ext cx="7217899" cy="973001"/>
      </dsp:txXfrm>
    </dsp:sp>
    <dsp:sp modelId="{D081C575-09FA-479F-95CA-D58307865A6F}">
      <dsp:nvSpPr>
        <dsp:cNvPr id="0" name=""/>
        <dsp:cNvSpPr/>
      </dsp:nvSpPr>
      <dsp:spPr>
        <a:xfrm>
          <a:off x="97300" y="2237902"/>
          <a:ext cx="1828800" cy="77840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2DB010-AE42-4317-9EF0-361A9FEBE07B}">
      <dsp:nvSpPr>
        <dsp:cNvPr id="0" name=""/>
        <dsp:cNvSpPr/>
      </dsp:nvSpPr>
      <dsp:spPr>
        <a:xfrm>
          <a:off x="0" y="3210903"/>
          <a:ext cx="9144000" cy="9730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Skin ruptures due to pm handling</a:t>
          </a:r>
        </a:p>
      </dsp:txBody>
      <dsp:txXfrm>
        <a:off x="1926100" y="3210903"/>
        <a:ext cx="7217899" cy="973001"/>
      </dsp:txXfrm>
    </dsp:sp>
    <dsp:sp modelId="{95A63C6E-602F-4D21-8550-0488C078DB58}">
      <dsp:nvSpPr>
        <dsp:cNvPr id="0" name=""/>
        <dsp:cNvSpPr/>
      </dsp:nvSpPr>
      <dsp:spPr>
        <a:xfrm>
          <a:off x="97300" y="3308203"/>
          <a:ext cx="1828800" cy="77840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292DA0-CA76-4BA1-A5D8-2E235C91918F}">
      <dsp:nvSpPr>
        <dsp:cNvPr id="0" name=""/>
        <dsp:cNvSpPr/>
      </dsp:nvSpPr>
      <dsp:spPr>
        <a:xfrm>
          <a:off x="0" y="4281204"/>
          <a:ext cx="9144000" cy="9730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Loss of injuries</a:t>
          </a:r>
          <a:endParaRPr lang="en-GB" sz="2900" kern="1200" dirty="0">
            <a:solidFill>
              <a:schemeClr val="bg1"/>
            </a:solidFill>
          </a:endParaRPr>
        </a:p>
      </dsp:txBody>
      <dsp:txXfrm>
        <a:off x="1926100" y="4281204"/>
        <a:ext cx="7217899" cy="973001"/>
      </dsp:txXfrm>
    </dsp:sp>
    <dsp:sp modelId="{773580BE-177F-442F-A509-B93A8768475D}">
      <dsp:nvSpPr>
        <dsp:cNvPr id="0" name=""/>
        <dsp:cNvSpPr/>
      </dsp:nvSpPr>
      <dsp:spPr>
        <a:xfrm>
          <a:off x="97300" y="4378504"/>
          <a:ext cx="1828800" cy="77840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A5DC3-F928-43E6-B325-139824227C07}">
      <dsp:nvSpPr>
        <dsp:cNvPr id="0" name=""/>
        <dsp:cNvSpPr/>
      </dsp:nvSpPr>
      <dsp:spPr>
        <a:xfrm rot="5400000">
          <a:off x="-651092" y="587735"/>
          <a:ext cx="3918237" cy="2742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History	</a:t>
          </a:r>
          <a:endParaRPr lang="en-US" sz="3600" kern="1200" dirty="0">
            <a:solidFill>
              <a:schemeClr val="tx1"/>
            </a:solidFill>
          </a:endParaRPr>
        </a:p>
      </dsp:txBody>
      <dsp:txXfrm rot="-5400000">
        <a:off x="-63356" y="1371382"/>
        <a:ext cx="2742766" cy="1175471"/>
      </dsp:txXfrm>
    </dsp:sp>
    <dsp:sp modelId="{4FE17EC6-01A9-4DD3-8EB1-DCA6055DF84B}">
      <dsp:nvSpPr>
        <dsp:cNvPr id="0" name=""/>
        <dsp:cNvSpPr/>
      </dsp:nvSpPr>
      <dsp:spPr>
        <a:xfrm rot="5400000">
          <a:off x="3081113" y="-393631"/>
          <a:ext cx="5293025" cy="63498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date, time place</a:t>
          </a:r>
          <a:endParaRPr lang="en-US" sz="3600" kern="1200" dirty="0"/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agent</a:t>
          </a: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reason for fire</a:t>
          </a: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circumstances</a:t>
          </a: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if suicide motivation</a:t>
          </a:r>
        </a:p>
      </dsp:txBody>
      <dsp:txXfrm rot="-5400000">
        <a:off x="2552695" y="393171"/>
        <a:ext cx="6091478" cy="477625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E80F1-47B1-45FC-B74D-11663E7152BB}">
      <dsp:nvSpPr>
        <dsp:cNvPr id="0" name=""/>
        <dsp:cNvSpPr/>
      </dsp:nvSpPr>
      <dsp:spPr>
        <a:xfrm>
          <a:off x="0" y="0"/>
          <a:ext cx="5257800" cy="1235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chemeClr val="tx1"/>
              </a:solidFill>
            </a:rPr>
            <a:t>Scene visit</a:t>
          </a:r>
          <a:endParaRPr lang="en-US" sz="4400" kern="1200" dirty="0">
            <a:solidFill>
              <a:schemeClr val="tx1"/>
            </a:solidFill>
          </a:endParaRPr>
        </a:p>
      </dsp:txBody>
      <dsp:txXfrm>
        <a:off x="60313" y="60313"/>
        <a:ext cx="5137174" cy="1114894"/>
      </dsp:txXfrm>
    </dsp:sp>
    <dsp:sp modelId="{601AE877-4229-435F-9258-EE7F9A2A5480}">
      <dsp:nvSpPr>
        <dsp:cNvPr id="0" name=""/>
        <dsp:cNvSpPr/>
      </dsp:nvSpPr>
      <dsp:spPr>
        <a:xfrm>
          <a:off x="0" y="1743390"/>
          <a:ext cx="5257800" cy="2777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55880" rIns="312928" bIns="55880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kern="1200" dirty="0" smtClean="0"/>
            <a:t>place of maximum burns in the building         </a:t>
          </a:r>
          <a:endParaRPr lang="en-US" sz="3400" kern="1200" dirty="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kern="1200" dirty="0" smtClean="0"/>
            <a:t>smell of gasoline</a:t>
          </a:r>
          <a:endParaRPr lang="en-US" sz="3400" kern="1200" dirty="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kern="1200" dirty="0" smtClean="0"/>
            <a:t>inflammable material</a:t>
          </a:r>
          <a:endParaRPr lang="en-US" sz="3400" kern="1200" dirty="0"/>
        </a:p>
      </dsp:txBody>
      <dsp:txXfrm>
        <a:off x="0" y="1743390"/>
        <a:ext cx="5257800" cy="277794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E80F1-47B1-45FC-B74D-11663E7152BB}">
      <dsp:nvSpPr>
        <dsp:cNvPr id="0" name=""/>
        <dsp:cNvSpPr/>
      </dsp:nvSpPr>
      <dsp:spPr>
        <a:xfrm>
          <a:off x="0" y="9"/>
          <a:ext cx="5410200" cy="1254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chemeClr val="tx1"/>
              </a:solidFill>
            </a:rPr>
            <a:t>Identification</a:t>
          </a:r>
          <a:endParaRPr lang="en-US" sz="4400" kern="1200" dirty="0">
            <a:solidFill>
              <a:schemeClr val="tx1"/>
            </a:solidFill>
          </a:endParaRPr>
        </a:p>
      </dsp:txBody>
      <dsp:txXfrm>
        <a:off x="61256" y="61265"/>
        <a:ext cx="5287688" cy="1132313"/>
      </dsp:txXfrm>
    </dsp:sp>
    <dsp:sp modelId="{601AE877-4229-435F-9258-EE7F9A2A5480}">
      <dsp:nvSpPr>
        <dsp:cNvPr id="0" name=""/>
        <dsp:cNvSpPr/>
      </dsp:nvSpPr>
      <dsp:spPr>
        <a:xfrm>
          <a:off x="0" y="1998337"/>
          <a:ext cx="5410200" cy="228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74" tIns="45720" rIns="256032" bIns="45720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Personal belongings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dental data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DNA</a:t>
          </a:r>
        </a:p>
      </dsp:txBody>
      <dsp:txXfrm>
        <a:off x="0" y="1998337"/>
        <a:ext cx="5410200" cy="228735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E80F1-47B1-45FC-B74D-11663E7152BB}">
      <dsp:nvSpPr>
        <dsp:cNvPr id="0" name=""/>
        <dsp:cNvSpPr/>
      </dsp:nvSpPr>
      <dsp:spPr>
        <a:xfrm>
          <a:off x="0" y="172932"/>
          <a:ext cx="5410200" cy="1254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Clothing</a:t>
          </a:r>
          <a:endParaRPr lang="en-US" sz="4400" kern="1200" dirty="0">
            <a:solidFill>
              <a:schemeClr val="tx1"/>
            </a:solidFill>
          </a:endParaRPr>
        </a:p>
      </dsp:txBody>
      <dsp:txXfrm>
        <a:off x="61256" y="234188"/>
        <a:ext cx="5287688" cy="1132313"/>
      </dsp:txXfrm>
    </dsp:sp>
    <dsp:sp modelId="{601AE877-4229-435F-9258-EE7F9A2A5480}">
      <dsp:nvSpPr>
        <dsp:cNvPr id="0" name=""/>
        <dsp:cNvSpPr/>
      </dsp:nvSpPr>
      <dsp:spPr>
        <a:xfrm>
          <a:off x="0" y="1427757"/>
          <a:ext cx="5410200" cy="3834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74" tIns="45720" rIns="256032" bIns="45720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clothed </a:t>
          </a:r>
          <a:endParaRPr lang="en-US" sz="3600" kern="1200" dirty="0"/>
        </a:p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partly clothed</a:t>
          </a:r>
          <a:endParaRPr lang="en-US" sz="3600" kern="1200" dirty="0"/>
        </a:p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naked</a:t>
          </a:r>
          <a:endParaRPr lang="en-US" sz="3600" kern="1200" dirty="0"/>
        </a:p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extent of burns</a:t>
          </a:r>
          <a:endParaRPr lang="en-US" sz="3600" kern="1200" dirty="0"/>
        </a:p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Smell of </a:t>
          </a:r>
          <a:r>
            <a:rPr lang="en-US" sz="3600" kern="1200" dirty="0" smtClean="0"/>
            <a:t>gasoline</a:t>
          </a:r>
          <a:endParaRPr lang="en-US" sz="3600" kern="1200" dirty="0"/>
        </a:p>
      </dsp:txBody>
      <dsp:txXfrm>
        <a:off x="0" y="1427757"/>
        <a:ext cx="5410200" cy="383467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E80F1-47B1-45FC-B74D-11663E7152BB}">
      <dsp:nvSpPr>
        <dsp:cNvPr id="0" name=""/>
        <dsp:cNvSpPr/>
      </dsp:nvSpPr>
      <dsp:spPr>
        <a:xfrm>
          <a:off x="0" y="228598"/>
          <a:ext cx="5410200" cy="2343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external examination</a:t>
          </a:r>
          <a:endParaRPr lang="en-US" sz="4400" kern="1200" dirty="0">
            <a:solidFill>
              <a:schemeClr val="tx1"/>
            </a:solidFill>
          </a:endParaRPr>
        </a:p>
      </dsp:txBody>
      <dsp:txXfrm>
        <a:off x="114408" y="343006"/>
        <a:ext cx="5181384" cy="2114841"/>
      </dsp:txXfrm>
    </dsp:sp>
    <dsp:sp modelId="{601AE877-4229-435F-9258-EE7F9A2A5480}">
      <dsp:nvSpPr>
        <dsp:cNvPr id="0" name=""/>
        <dsp:cNvSpPr/>
      </dsp:nvSpPr>
      <dsp:spPr>
        <a:xfrm>
          <a:off x="0" y="3149260"/>
          <a:ext cx="5410200" cy="1379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74" tIns="45720" rIns="256032" bIns="45720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Areas &amp; extent of burns</a:t>
          </a:r>
          <a:endParaRPr lang="en-US" sz="3600" kern="1200" dirty="0"/>
        </a:p>
      </dsp:txBody>
      <dsp:txXfrm>
        <a:off x="0" y="3149260"/>
        <a:ext cx="5410200" cy="137913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E80F1-47B1-45FC-B74D-11663E7152BB}">
      <dsp:nvSpPr>
        <dsp:cNvPr id="0" name=""/>
        <dsp:cNvSpPr/>
      </dsp:nvSpPr>
      <dsp:spPr>
        <a:xfrm>
          <a:off x="0" y="0"/>
          <a:ext cx="5410200" cy="2343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Internal examination</a:t>
          </a:r>
          <a:endParaRPr lang="en-US" sz="4400" kern="1200" dirty="0">
            <a:solidFill>
              <a:schemeClr val="tx1"/>
            </a:solidFill>
          </a:endParaRPr>
        </a:p>
      </dsp:txBody>
      <dsp:txXfrm>
        <a:off x="114408" y="114408"/>
        <a:ext cx="5181384" cy="2114841"/>
      </dsp:txXfrm>
    </dsp:sp>
    <dsp:sp modelId="{601AE877-4229-435F-9258-EE7F9A2A5480}">
      <dsp:nvSpPr>
        <dsp:cNvPr id="0" name=""/>
        <dsp:cNvSpPr/>
      </dsp:nvSpPr>
      <dsp:spPr>
        <a:xfrm>
          <a:off x="0" y="2762428"/>
          <a:ext cx="5410200" cy="215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74" tIns="45720" rIns="256032" bIns="45720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Areas &amp; extent of burns</a:t>
          </a:r>
          <a:endParaRPr lang="en-US" sz="3600" kern="1200" dirty="0"/>
        </a:p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Natural pathology</a:t>
          </a:r>
          <a:endParaRPr lang="en-US" sz="3600" kern="1200" dirty="0"/>
        </a:p>
      </dsp:txBody>
      <dsp:txXfrm>
        <a:off x="0" y="2762428"/>
        <a:ext cx="5410200" cy="215280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E80F1-47B1-45FC-B74D-11663E7152BB}">
      <dsp:nvSpPr>
        <dsp:cNvPr id="0" name=""/>
        <dsp:cNvSpPr/>
      </dsp:nvSpPr>
      <dsp:spPr>
        <a:xfrm>
          <a:off x="0" y="0"/>
          <a:ext cx="5410200" cy="13865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Lab investigations</a:t>
          </a:r>
          <a:endParaRPr lang="en-US" sz="4400" kern="1200" dirty="0">
            <a:solidFill>
              <a:schemeClr val="tx1"/>
            </a:solidFill>
          </a:endParaRPr>
        </a:p>
      </dsp:txBody>
      <dsp:txXfrm>
        <a:off x="67685" y="67685"/>
        <a:ext cx="5274830" cy="1251157"/>
      </dsp:txXfrm>
    </dsp:sp>
    <dsp:sp modelId="{601AE877-4229-435F-9258-EE7F9A2A5480}">
      <dsp:nvSpPr>
        <dsp:cNvPr id="0" name=""/>
        <dsp:cNvSpPr/>
      </dsp:nvSpPr>
      <dsp:spPr>
        <a:xfrm>
          <a:off x="0" y="1560398"/>
          <a:ext cx="5410200" cy="3599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74" tIns="45720" rIns="256032" bIns="45720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blood for Co , </a:t>
          </a:r>
          <a:r>
            <a:rPr lang="en-US" sz="3600" kern="1200" dirty="0" err="1" smtClean="0"/>
            <a:t>CN</a:t>
          </a:r>
          <a:r>
            <a:rPr lang="en-US" sz="3600" kern="1200" dirty="0" smtClean="0"/>
            <a:t>, alcohol, drugs</a:t>
          </a:r>
          <a:endParaRPr lang="en-US" sz="3600" kern="1200" dirty="0"/>
        </a:p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stomach and contents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600" kern="1200" dirty="0" smtClean="0"/>
            <a:t>histopathology</a:t>
          </a:r>
        </a:p>
      </dsp:txBody>
      <dsp:txXfrm>
        <a:off x="0" y="1560398"/>
        <a:ext cx="5410200" cy="359973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EBC02-A23C-4E6C-B0A6-555587EE80BC}">
      <dsp:nvSpPr>
        <dsp:cNvPr id="0" name=""/>
        <dsp:cNvSpPr/>
      </dsp:nvSpPr>
      <dsp:spPr>
        <a:xfrm>
          <a:off x="0" y="576259"/>
          <a:ext cx="8686800" cy="1100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Neurogenic shock  -  due to pain</a:t>
          </a:r>
          <a:endParaRPr lang="en-US" sz="3800" kern="1200" dirty="0"/>
        </a:p>
      </dsp:txBody>
      <dsp:txXfrm>
        <a:off x="53716" y="629975"/>
        <a:ext cx="8579368" cy="992953"/>
      </dsp:txXfrm>
    </dsp:sp>
    <dsp:sp modelId="{FB7F5A5A-0277-44D5-98D0-B26BB3F39937}">
      <dsp:nvSpPr>
        <dsp:cNvPr id="0" name=""/>
        <dsp:cNvSpPr/>
      </dsp:nvSpPr>
      <dsp:spPr>
        <a:xfrm>
          <a:off x="0" y="1795459"/>
          <a:ext cx="8686800" cy="1100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Hypovolaemic</a:t>
          </a:r>
          <a:r>
            <a:rPr lang="en-US" sz="3800" kern="1200" dirty="0" smtClean="0"/>
            <a:t> shock</a:t>
          </a:r>
          <a:endParaRPr lang="en-US" sz="3800" kern="1200" dirty="0"/>
        </a:p>
      </dsp:txBody>
      <dsp:txXfrm>
        <a:off x="53716" y="1849175"/>
        <a:ext cx="8579368" cy="992953"/>
      </dsp:txXfrm>
    </dsp:sp>
    <dsp:sp modelId="{E499285E-1FF1-42BA-B9C7-E827D34A5151}">
      <dsp:nvSpPr>
        <dsp:cNvPr id="0" name=""/>
        <dsp:cNvSpPr/>
      </dsp:nvSpPr>
      <dsp:spPr>
        <a:xfrm>
          <a:off x="0" y="3014659"/>
          <a:ext cx="8686800" cy="1100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Co poisoning</a:t>
          </a:r>
          <a:endParaRPr lang="en-US" sz="3800" kern="1200" dirty="0"/>
        </a:p>
      </dsp:txBody>
      <dsp:txXfrm>
        <a:off x="53716" y="3068375"/>
        <a:ext cx="8579368" cy="992953"/>
      </dsp:txXfrm>
    </dsp:sp>
    <dsp:sp modelId="{0335E3AC-CDC6-4E49-9EFF-3EF7A5E443CA}">
      <dsp:nvSpPr>
        <dsp:cNvPr id="0" name=""/>
        <dsp:cNvSpPr/>
      </dsp:nvSpPr>
      <dsp:spPr>
        <a:xfrm>
          <a:off x="0" y="4257736"/>
          <a:ext cx="8686800" cy="1100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Infection &amp; </a:t>
          </a:r>
          <a:r>
            <a:rPr lang="en-US" sz="3800" kern="1200" dirty="0" err="1" smtClean="0"/>
            <a:t>septicaemia</a:t>
          </a:r>
          <a:endParaRPr lang="en-US" sz="3800" kern="1200" dirty="0"/>
        </a:p>
      </dsp:txBody>
      <dsp:txXfrm>
        <a:off x="53716" y="4311452"/>
        <a:ext cx="8579368" cy="992953"/>
      </dsp:txXfrm>
    </dsp:sp>
    <dsp:sp modelId="{E1E33D4C-EF9E-465C-A2F8-67A0581F3CBE}">
      <dsp:nvSpPr>
        <dsp:cNvPr id="0" name=""/>
        <dsp:cNvSpPr/>
      </dsp:nvSpPr>
      <dsp:spPr>
        <a:xfrm>
          <a:off x="0" y="4738721"/>
          <a:ext cx="868680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48260" rIns="270256" bIns="4826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3000" kern="1200" dirty="0"/>
        </a:p>
      </dsp:txBody>
      <dsp:txXfrm>
        <a:off x="0" y="4738721"/>
        <a:ext cx="8686800" cy="62928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4A184-0085-48B7-ABB1-C871FEC6EEE4}">
      <dsp:nvSpPr>
        <dsp:cNvPr id="0" name=""/>
        <dsp:cNvSpPr/>
      </dsp:nvSpPr>
      <dsp:spPr>
        <a:xfrm>
          <a:off x="0" y="423864"/>
          <a:ext cx="8686800" cy="11293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bg1"/>
              </a:solidFill>
            </a:rPr>
            <a:t>Asphyxia  -  by laryngeal </a:t>
          </a:r>
          <a:r>
            <a:rPr lang="en-US" sz="3900" kern="1200" dirty="0" err="1" smtClean="0">
              <a:solidFill>
                <a:schemeClr val="bg1"/>
              </a:solidFill>
            </a:rPr>
            <a:t>oedema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55130" y="478994"/>
        <a:ext cx="8576540" cy="1019082"/>
      </dsp:txXfrm>
    </dsp:sp>
    <dsp:sp modelId="{7AF47F21-0DD3-402A-90A8-55B9F2A3257D}">
      <dsp:nvSpPr>
        <dsp:cNvPr id="0" name=""/>
        <dsp:cNvSpPr/>
      </dsp:nvSpPr>
      <dsp:spPr>
        <a:xfrm>
          <a:off x="0" y="1719260"/>
          <a:ext cx="8686800" cy="11293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bg1"/>
              </a:solidFill>
            </a:rPr>
            <a:t>Acute renal failure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55130" y="1774390"/>
        <a:ext cx="8576540" cy="1019082"/>
      </dsp:txXfrm>
    </dsp:sp>
    <dsp:sp modelId="{59A35A40-2D67-4CEA-8EFA-0562C3D25CB7}">
      <dsp:nvSpPr>
        <dsp:cNvPr id="0" name=""/>
        <dsp:cNvSpPr/>
      </dsp:nvSpPr>
      <dsp:spPr>
        <a:xfrm>
          <a:off x="0" y="3014657"/>
          <a:ext cx="8686800" cy="11293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bg1"/>
              </a:solidFill>
            </a:rPr>
            <a:t>Inhalation of toxic gases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55130" y="3069787"/>
        <a:ext cx="8576540" cy="1019082"/>
      </dsp:txXfrm>
    </dsp:sp>
    <dsp:sp modelId="{27860583-B445-496F-A19F-D25F6ADEB537}">
      <dsp:nvSpPr>
        <dsp:cNvPr id="0" name=""/>
        <dsp:cNvSpPr/>
      </dsp:nvSpPr>
      <dsp:spPr>
        <a:xfrm>
          <a:off x="0" y="4217538"/>
          <a:ext cx="8686800" cy="11293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err="1" smtClean="0">
              <a:solidFill>
                <a:schemeClr val="bg1"/>
              </a:solidFill>
            </a:rPr>
            <a:t>Haematamesis</a:t>
          </a:r>
          <a:r>
            <a:rPr lang="en-US" sz="3900" kern="1200" dirty="0" smtClean="0">
              <a:solidFill>
                <a:schemeClr val="bg1"/>
              </a:solidFill>
            </a:rPr>
            <a:t>  -  </a:t>
          </a:r>
          <a:r>
            <a:rPr lang="en-US" sz="3900" kern="1200" dirty="0" err="1" smtClean="0">
              <a:solidFill>
                <a:schemeClr val="bg1"/>
              </a:solidFill>
            </a:rPr>
            <a:t>Curlings</a:t>
          </a:r>
          <a:r>
            <a:rPr lang="en-US" sz="3900" kern="1200" dirty="0" smtClean="0">
              <a:solidFill>
                <a:schemeClr val="bg1"/>
              </a:solidFill>
            </a:rPr>
            <a:t> ulcers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55130" y="4272668"/>
        <a:ext cx="8576540" cy="10190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5C362-A604-433A-907C-D2C2D9A2B570}">
      <dsp:nvSpPr>
        <dsp:cNvPr id="0" name=""/>
        <dsp:cNvSpPr/>
      </dsp:nvSpPr>
      <dsp:spPr>
        <a:xfrm>
          <a:off x="0" y="0"/>
          <a:ext cx="6248400" cy="1547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dirty="0" smtClean="0">
              <a:solidFill>
                <a:schemeClr val="bg1"/>
              </a:solidFill>
            </a:rPr>
            <a:t>First degree </a:t>
          </a:r>
          <a:r>
            <a:rPr lang="en-GB" sz="2500" kern="1200" dirty="0" smtClean="0">
              <a:solidFill>
                <a:schemeClr val="bg1"/>
              </a:solidFill>
            </a:rPr>
            <a:t> – </a:t>
          </a:r>
          <a:r>
            <a:rPr lang="en-GB" sz="2500" kern="1200" dirty="0" err="1" smtClean="0">
              <a:solidFill>
                <a:schemeClr val="bg1"/>
              </a:solidFill>
            </a:rPr>
            <a:t>Erythema</a:t>
          </a:r>
          <a:r>
            <a:rPr lang="en-GB" sz="2500" kern="1200" dirty="0" smtClean="0">
              <a:solidFill>
                <a:schemeClr val="bg1"/>
              </a:solidFill>
            </a:rPr>
            <a:t> and blistering without loss of dermis. 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404461" y="0"/>
        <a:ext cx="4843938" cy="1547812"/>
      </dsp:txXfrm>
    </dsp:sp>
    <dsp:sp modelId="{C6418A36-A4A3-41D3-875A-5C84D7397D32}">
      <dsp:nvSpPr>
        <dsp:cNvPr id="0" name=""/>
        <dsp:cNvSpPr/>
      </dsp:nvSpPr>
      <dsp:spPr>
        <a:xfrm>
          <a:off x="154781" y="23811"/>
          <a:ext cx="1249680" cy="15001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7F101-9B60-4DBA-8399-D3BD2E7ACAC7}">
      <dsp:nvSpPr>
        <dsp:cNvPr id="0" name=""/>
        <dsp:cNvSpPr/>
      </dsp:nvSpPr>
      <dsp:spPr>
        <a:xfrm>
          <a:off x="0" y="1702593"/>
          <a:ext cx="6248400" cy="1547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dirty="0" smtClean="0">
              <a:solidFill>
                <a:schemeClr val="bg1"/>
              </a:solidFill>
            </a:rPr>
            <a:t>Second degree </a:t>
          </a:r>
          <a:r>
            <a:rPr lang="en-GB" sz="2500" kern="1200" dirty="0" smtClean="0">
              <a:solidFill>
                <a:schemeClr val="bg1"/>
              </a:solidFill>
            </a:rPr>
            <a:t> – full thickness of the dermis is destructed. 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404461" y="1702593"/>
        <a:ext cx="4843938" cy="1547812"/>
      </dsp:txXfrm>
    </dsp:sp>
    <dsp:sp modelId="{E7D010BD-1D29-41EB-8785-C060B0DFE732}">
      <dsp:nvSpPr>
        <dsp:cNvPr id="0" name=""/>
        <dsp:cNvSpPr/>
      </dsp:nvSpPr>
      <dsp:spPr>
        <a:xfrm>
          <a:off x="154781" y="1752600"/>
          <a:ext cx="1249680" cy="14477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0EDC5-45D0-4ECA-8DAF-9903D07FE253}">
      <dsp:nvSpPr>
        <dsp:cNvPr id="0" name=""/>
        <dsp:cNvSpPr/>
      </dsp:nvSpPr>
      <dsp:spPr>
        <a:xfrm>
          <a:off x="0" y="3405187"/>
          <a:ext cx="6248400" cy="1547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dirty="0" smtClean="0">
              <a:solidFill>
                <a:schemeClr val="bg1"/>
              </a:solidFill>
            </a:rPr>
            <a:t>Third degree </a:t>
          </a:r>
          <a:r>
            <a:rPr lang="en-GB" sz="2500" kern="1200" dirty="0" smtClean="0">
              <a:solidFill>
                <a:schemeClr val="bg1"/>
              </a:solidFill>
            </a:rPr>
            <a:t> – Destruction of deeper tissue below the skin. 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404461" y="3405187"/>
        <a:ext cx="4843938" cy="1547812"/>
      </dsp:txXfrm>
    </dsp:sp>
    <dsp:sp modelId="{5AC16399-BEE7-4886-8511-3CC41BE80E16}">
      <dsp:nvSpPr>
        <dsp:cNvPr id="0" name=""/>
        <dsp:cNvSpPr/>
      </dsp:nvSpPr>
      <dsp:spPr>
        <a:xfrm>
          <a:off x="154781" y="3481383"/>
          <a:ext cx="1249680" cy="139542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5E1F6-0274-4AA2-968F-9D88472A816D}">
      <dsp:nvSpPr>
        <dsp:cNvPr id="0" name=""/>
        <dsp:cNvSpPr/>
      </dsp:nvSpPr>
      <dsp:spPr>
        <a:xfrm>
          <a:off x="1981198" y="55"/>
          <a:ext cx="4267202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b="1" kern="1200" dirty="0" smtClean="0">
              <a:solidFill>
                <a:schemeClr val="tx1"/>
              </a:solidFill>
            </a:rPr>
            <a:t>‘rule of nine</a:t>
          </a:r>
          <a:r>
            <a:rPr lang="en-GB" sz="3600" kern="1200" dirty="0" smtClean="0">
              <a:solidFill>
                <a:schemeClr val="tx1"/>
              </a:solidFill>
            </a:rPr>
            <a:t>’ or 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2088971" y="107828"/>
        <a:ext cx="4051656" cy="1992186"/>
      </dsp:txXfrm>
    </dsp:sp>
    <dsp:sp modelId="{704A2D6D-E42D-4CC4-B7D2-673DBF24C965}">
      <dsp:nvSpPr>
        <dsp:cNvPr id="0" name=""/>
        <dsp:cNvSpPr/>
      </dsp:nvSpPr>
      <dsp:spPr>
        <a:xfrm>
          <a:off x="1981198" y="2318174"/>
          <a:ext cx="4200157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kern="1200" dirty="0" smtClean="0">
              <a:solidFill>
                <a:schemeClr val="tx1"/>
              </a:solidFill>
            </a:rPr>
            <a:t>‘</a:t>
          </a:r>
          <a:r>
            <a:rPr lang="en-GB" sz="3600" b="1" kern="1200" dirty="0" smtClean="0">
              <a:solidFill>
                <a:schemeClr val="tx1"/>
              </a:solidFill>
            </a:rPr>
            <a:t>Lund and Browder</a:t>
          </a:r>
          <a:r>
            <a:rPr lang="en-GB" sz="3600" kern="1200" dirty="0" smtClean="0">
              <a:solidFill>
                <a:schemeClr val="tx1"/>
              </a:solidFill>
            </a:rPr>
            <a:t>’ charts. 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2088971" y="2425947"/>
        <a:ext cx="3984611" cy="19921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D84A5-DFB0-4CE1-AE26-2A27A82FFE73}">
      <dsp:nvSpPr>
        <dsp:cNvPr id="0" name=""/>
        <dsp:cNvSpPr/>
      </dsp:nvSpPr>
      <dsp:spPr>
        <a:xfrm>
          <a:off x="151986" y="1143001"/>
          <a:ext cx="2471291" cy="8644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Scalds</a:t>
          </a:r>
          <a:endParaRPr lang="en-US" sz="2200" kern="1200" dirty="0"/>
        </a:p>
      </dsp:txBody>
      <dsp:txXfrm>
        <a:off x="151986" y="1143001"/>
        <a:ext cx="2471291" cy="864414"/>
      </dsp:txXfrm>
    </dsp:sp>
    <dsp:sp modelId="{C689AA55-AAD1-48C4-ACD8-654D1EC5D7C8}">
      <dsp:nvSpPr>
        <dsp:cNvPr id="0" name=""/>
        <dsp:cNvSpPr/>
      </dsp:nvSpPr>
      <dsp:spPr>
        <a:xfrm>
          <a:off x="151986" y="2019998"/>
          <a:ext cx="2471291" cy="2633264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200" kern="1200" dirty="0"/>
        </a:p>
      </dsp:txBody>
      <dsp:txXfrm>
        <a:off x="151986" y="2019998"/>
        <a:ext cx="2471291" cy="2633264"/>
      </dsp:txXfrm>
    </dsp:sp>
    <dsp:sp modelId="{BE6450E8-B4AE-475C-A99F-DA3A8BE4799F}">
      <dsp:nvSpPr>
        <dsp:cNvPr id="0" name=""/>
        <dsp:cNvSpPr/>
      </dsp:nvSpPr>
      <dsp:spPr>
        <a:xfrm>
          <a:off x="2930730" y="1143001"/>
          <a:ext cx="2471291" cy="880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Dry burns</a:t>
          </a:r>
          <a:endParaRPr lang="en-US" sz="2200" kern="1200" dirty="0"/>
        </a:p>
      </dsp:txBody>
      <dsp:txXfrm>
        <a:off x="2930730" y="1143001"/>
        <a:ext cx="2471291" cy="880431"/>
      </dsp:txXfrm>
    </dsp:sp>
    <dsp:sp modelId="{7F91A585-7F32-40C2-806E-33C4AF984635}">
      <dsp:nvSpPr>
        <dsp:cNvPr id="0" name=""/>
        <dsp:cNvSpPr/>
      </dsp:nvSpPr>
      <dsp:spPr>
        <a:xfrm>
          <a:off x="2971803" y="2057401"/>
          <a:ext cx="2471291" cy="2684978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200" kern="1200" dirty="0"/>
        </a:p>
      </dsp:txBody>
      <dsp:txXfrm>
        <a:off x="2971803" y="2057401"/>
        <a:ext cx="2471291" cy="2684978"/>
      </dsp:txXfrm>
    </dsp:sp>
    <dsp:sp modelId="{69E0D25A-F8FA-415F-AF84-3D7BA3EA629F}">
      <dsp:nvSpPr>
        <dsp:cNvPr id="0" name=""/>
        <dsp:cNvSpPr/>
      </dsp:nvSpPr>
      <dsp:spPr>
        <a:xfrm>
          <a:off x="5691928" y="1143001"/>
          <a:ext cx="2471291" cy="7992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Corrosive burns</a:t>
          </a:r>
          <a:endParaRPr lang="en-US" sz="2200" kern="1200" dirty="0"/>
        </a:p>
      </dsp:txBody>
      <dsp:txXfrm>
        <a:off x="5691928" y="1143001"/>
        <a:ext cx="2471291" cy="799280"/>
      </dsp:txXfrm>
    </dsp:sp>
    <dsp:sp modelId="{33A7F77F-25B8-4449-BBB4-DE0585D89D33}">
      <dsp:nvSpPr>
        <dsp:cNvPr id="0" name=""/>
        <dsp:cNvSpPr/>
      </dsp:nvSpPr>
      <dsp:spPr>
        <a:xfrm>
          <a:off x="5636423" y="2053870"/>
          <a:ext cx="2586403" cy="2608654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200" kern="1200" dirty="0"/>
        </a:p>
      </dsp:txBody>
      <dsp:txXfrm>
        <a:off x="5636423" y="2053870"/>
        <a:ext cx="2586403" cy="26086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67B33-E379-490D-9DBA-2CADD996947C}">
      <dsp:nvSpPr>
        <dsp:cNvPr id="0" name=""/>
        <dsp:cNvSpPr/>
      </dsp:nvSpPr>
      <dsp:spPr>
        <a:xfrm>
          <a:off x="0" y="0"/>
          <a:ext cx="8458200" cy="5486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chemeClr val="bg1"/>
              </a:solidFill>
            </a:rPr>
            <a:t>They are caused by </a:t>
          </a:r>
          <a:endParaRPr lang="en-US" sz="4800" kern="1200" dirty="0">
            <a:solidFill>
              <a:schemeClr val="bg1"/>
            </a:solidFill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>
              <a:solidFill>
                <a:schemeClr val="bg1"/>
              </a:solidFill>
            </a:rPr>
            <a:t>flame 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>
              <a:solidFill>
                <a:schemeClr val="bg1"/>
              </a:solidFill>
            </a:rPr>
            <a:t>heated objects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>
              <a:solidFill>
                <a:schemeClr val="bg1"/>
              </a:solidFill>
            </a:rPr>
            <a:t>Radiated heat</a:t>
          </a:r>
        </a:p>
      </dsp:txBody>
      <dsp:txXfrm>
        <a:off x="2240280" y="0"/>
        <a:ext cx="6217919" cy="5486400"/>
      </dsp:txXfrm>
    </dsp:sp>
    <dsp:sp modelId="{C3E5A4E4-D9D4-4C61-8903-4C7B8A07B74D}">
      <dsp:nvSpPr>
        <dsp:cNvPr id="0" name=""/>
        <dsp:cNvSpPr/>
      </dsp:nvSpPr>
      <dsp:spPr>
        <a:xfrm>
          <a:off x="548640" y="548640"/>
          <a:ext cx="1691640" cy="438912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E8E56-823A-47A0-83A4-46FE785ACEFC}">
      <dsp:nvSpPr>
        <dsp:cNvPr id="0" name=""/>
        <dsp:cNvSpPr/>
      </dsp:nvSpPr>
      <dsp:spPr>
        <a:xfrm>
          <a:off x="0" y="206157"/>
          <a:ext cx="5867399" cy="13193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bg1"/>
              </a:solidFill>
            </a:rPr>
            <a:t>Heal with scar formation 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64407" y="270564"/>
        <a:ext cx="5738585" cy="1190562"/>
      </dsp:txXfrm>
    </dsp:sp>
    <dsp:sp modelId="{56AC9284-D5D6-4910-9353-2D37AFD8FF76}">
      <dsp:nvSpPr>
        <dsp:cNvPr id="0" name=""/>
        <dsp:cNvSpPr/>
      </dsp:nvSpPr>
      <dsp:spPr>
        <a:xfrm>
          <a:off x="0" y="1603293"/>
          <a:ext cx="5867399" cy="13193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bg1"/>
              </a:solidFill>
            </a:rPr>
            <a:t>Associated with contracture &amp; disfigurement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64407" y="1667700"/>
        <a:ext cx="5738585" cy="1190562"/>
      </dsp:txXfrm>
    </dsp:sp>
    <dsp:sp modelId="{99C4A4D2-D3A8-4F4E-8956-22D0C4131745}">
      <dsp:nvSpPr>
        <dsp:cNvPr id="0" name=""/>
        <dsp:cNvSpPr/>
      </dsp:nvSpPr>
      <dsp:spPr>
        <a:xfrm>
          <a:off x="0" y="3000429"/>
          <a:ext cx="5867399" cy="13193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bg1"/>
              </a:solidFill>
            </a:rPr>
            <a:t>Drip &amp; splashes are absent (may be seen in petroleum product)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64407" y="3064836"/>
        <a:ext cx="5738585" cy="1190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#5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#6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#7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#8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4#19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4#9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4#10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4#1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4#12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4#13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4#1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4#15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4#16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4#17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4#18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#3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D2094C05-3B14-4E13-AB9A-7E2A4E2CC29F}" type="datetimeFigureOut">
              <a:rPr lang="en-US"/>
              <a:pPr>
                <a:defRPr/>
              </a:pPr>
              <a:t>2/24/2016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B5C0A0D2-005E-49E7-944D-5F4C66E078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E860E-ACC2-43CA-8C15-A6317731EEFA}" type="datetimeFigureOut">
              <a:rPr lang="en-US" smtClean="0"/>
              <a:pPr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20260-B4D0-48F3-9A4A-CBA7069FFD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5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20260-B4D0-48F3-9A4A-CBA7069FFD3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7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A8F67EF-2A24-4E29-9CC2-7CA4596FCE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1E06BD-0448-4D38-A2BB-94E9BF9BFC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C7A64-86E9-41B0-8BB9-902B008A3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F039C-4C55-4106-9816-36F00ACE3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B88F4-8721-45C4-A2DD-872B7AC9FC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FC136-DD35-4E24-BBB5-038F3FF758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08480-E993-4739-ACDB-19D6818253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B7D06-244D-4FA2-85BC-E94BF0387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723C92-594A-4300-9349-F1AF9B669E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800ED-7638-4E82-A21C-D237E5A89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E474EE4-A602-493D-8A83-8FC1BD198E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5D3EF-56FD-4B9D-8E1F-1966F8A384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9A053-DD38-4095-8BD9-14F8B1894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931AC37-0EB1-43EF-94A3-495EB875D5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2A13FB2-D279-4583-8D30-E0CED29882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7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D6420A7-0046-484D-8B2E-EE200F2A36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60" r:id="rId2"/>
    <p:sldLayoutId id="2147483871" r:id="rId3"/>
    <p:sldLayoutId id="2147483861" r:id="rId4"/>
    <p:sldLayoutId id="2147483872" r:id="rId5"/>
    <p:sldLayoutId id="2147483862" r:id="rId6"/>
    <p:sldLayoutId id="2147483863" r:id="rId7"/>
    <p:sldLayoutId id="2147483873" r:id="rId8"/>
    <p:sldLayoutId id="2147483874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7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images.google.lk/imgres?imgurl=http://news.sky.com/sky-news/content/StaticFile/jpg/2007/Feb/Week1/1495808.jpg&amp;imgrefurl=http://news.sky.com/skynews/Home/Sky-News-Archive/Article/20080641249896&amp;usg=__c1_y1PmD52sAueAKga-0XTIh6x4=&amp;h=180&amp;w=180&amp;sz=6&amp;hl=en&amp;start=84&amp;tbnid=4yrNIXPOWMYEAM:&amp;tbnh=101&amp;tbnw=101&amp;prev=/images?q=death+acid++burns&amp;gbv=2&amp;ndsp=18&amp;hl=en&amp;sa=N&amp;start=72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images.google.lk/imgres?imgurl=http://www.rezat.com/graphics/images/burn-injury-6.jpg&amp;imgrefurl=http://www.rezat.com/2007/09/burn-injury-attorney-los-angeles-explosion-injury/&amp;usg=__sVt57yZQGNvmhNprd4LYjUqPDew=&amp;h=133&amp;w=200&amp;sz=15&amp;hl=en&amp;start=14&amp;tbnid=L_50Lz_hIgZHNM:&amp;tbnh=69&amp;tbnw=104&amp;prev=/images?q=burn+injuries&amp;gbv=2&amp;hl=en&amp;sa=G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images.google.lk/imgres?imgurl=http://static.flickr.com/26/55767477_76a6f61a74_m.jpg&amp;imgrefurl=http://interplast.blogs.com/campogrande05/&amp;usg=__EWR6Dr7TUWc0KYDJoFJGWIse5Vw=&amp;h=180&amp;w=240&amp;sz=15&amp;hl=en&amp;start=74&amp;tbnid=EN_aiYzeD9VIXM:&amp;tbnh=83&amp;tbnw=110&amp;prev=/images?q=deformity++in+burns&amp;gbv=2&amp;ndsp=18&amp;hl=en&amp;sa=N&amp;start=7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hyperlink" Target="http://images.google.lk/imgres?imgurl=http://3.bp.blogspot.com/_qv2ek2gfEEA/SHLjKBmeh9I/AAAAAAAABD0/pKJcq3w9ioQ/s400/IMG_0064.jpg&amp;imgrefurl=http://yumd.blogspot.com/&amp;usg=__MO9gzxXU5gjlVMHko0cTpnr36dM=&amp;h=300&amp;w=400&amp;sz=27&amp;hl=en&amp;start=59&amp;tbnid=Rf-DvE4vwIJJ7M:&amp;tbnh=93&amp;tbnw=124&amp;prev=/images?q=burn+injuries&amp;gbv=2&amp;ndsp=18&amp;hl=en&amp;sa=N&amp;start=5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9.jpe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40.jpe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diagramLayout" Target="../diagrams/layout23.xml"/><Relationship Id="rId7" Type="http://schemas.openxmlformats.org/officeDocument/2006/relationships/hyperlink" Target="http://images.google.lk/imgres?imgurl=http://farm4.static.flickr.com/3465/3198644140_18dfb08608.jpg&amp;imgrefurl=http://www.flickr.com/photos/interplast/3198644140/&amp;usg=__IZpZ54OWuuBpV2-lCghcCju0hqE=&amp;h=375&amp;w=500&amp;sz=96&amp;hl=en&amp;start=3&amp;tbnid=97fGXl7Nfi4QCM:&amp;tbnh=98&amp;tbnw=130&amp;prev=/images?q=acid+burn+mouth&amp;gbv=2&amp;hl=en&amp;sa=G" TargetMode="Externa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diagramLayout" Target="../diagrams/layout24.xml"/><Relationship Id="rId7" Type="http://schemas.openxmlformats.org/officeDocument/2006/relationships/hyperlink" Target="http://images.google.lk/imgres?imgurl=http://ancientayurved.com/images/oesophagus3.jpg&amp;imgrefurl=http://www.ancientayurved.com/acidity-amalpita&amp;usg=__f4XN1tLyKhD8L_CWtem9Tv7r_Es=&amp;h=183&amp;w=190&amp;sz=5&amp;hl=en&amp;start=56&amp;tbnid=0v8FMjHRP43YkM:&amp;tbnh=99&amp;tbnw=103&amp;prev=/images?q=acid+burn+on+tongue&amp;gbv=2&amp;ndsp=18&amp;hl=en&amp;sa=N&amp;start=54" TargetMode="Externa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10" Type="http://schemas.openxmlformats.org/officeDocument/2006/relationships/image" Target="../media/image43.jpeg"/><Relationship Id="rId4" Type="http://schemas.openxmlformats.org/officeDocument/2006/relationships/diagramQuickStyle" Target="../diagrams/quickStyle24.xml"/><Relationship Id="rId9" Type="http://schemas.openxmlformats.org/officeDocument/2006/relationships/hyperlink" Target="http://images.google.lk/imgres?imgurl=http://www.pathguy.com/sol/15554.jpg&amp;imgrefurl=http://www.pathguy.com/lectures/guts.htm&amp;usg=__FvrYg_hcjOAPkIzEO5Sgw5lQRIw=&amp;h=573&amp;w=1000&amp;sz=103&amp;hl=en&amp;start=2&amp;tbnid=w23Pt66u6bZKwM:&amp;tbnh=85&amp;tbnw=149&amp;prev=/images?q=acetic+acid+burn+on+stomach&amp;gbv=2&amp;hl=en&amp;sa=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://images.google.lk/imgres?imgurl=http://www.guatemalaproject.org/mediac/400_0/media/DIR_49901/Copy$20of$20face$20burns.jpg&amp;imgrefurl=http://www.guatemalaproject.org/51301.html?*session*id*key*=*session*id*val*&amp;usg=__zjX-sft8HpFxtOWqW01UH0fUfdU=&amp;h=327&amp;w=334&amp;sz=20&amp;hl=en&amp;start=66&amp;tbnid=TDSokogxs2be8M:&amp;tbnh=117&amp;tbnw=119&amp;prev=/images?q=burn+injuries&amp;gbv=2&amp;ndsp=18&amp;hl=en&amp;sa=N&amp;start=54" TargetMode="Externa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56.jpe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7" Type="http://schemas.openxmlformats.org/officeDocument/2006/relationships/image" Target="../media/image57.jpe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7" Type="http://schemas.openxmlformats.org/officeDocument/2006/relationships/image" Target="../media/image58.jpeg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7" Type="http://schemas.openxmlformats.org/officeDocument/2006/relationships/image" Target="../media/image59.jpe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7" Type="http://schemas.openxmlformats.org/officeDocument/2006/relationships/image" Target="../media/image60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61.jpe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7" Type="http://schemas.openxmlformats.org/officeDocument/2006/relationships/image" Target="../media/image61.jpe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hyperlink" Target="http://images.google.lk/imgres?imgurl=http://cache.eb.com/eb/image?id=63572&amp;rendTypeId=4&amp;imgrefurl=http://student.britannica.com/comptons/art/print?id=53018&amp;articleTypeId=0&amp;usg=__u_UsBQj_U8QwXqZCbNFJrLzQ9vE=&amp;h=448&amp;w=425&amp;sz=34&amp;hl=en&amp;start=83&amp;tbnid=amliyZHKAvSanM:&amp;tbnh=127&amp;tbnw=120&amp;prev=/images?q=scalds+and+burns&amp;gbv=2&amp;ndsp=18&amp;hl=en&amp;sa=N&amp;start=72" TargetMode="External"/><Relationship Id="rId18" Type="http://schemas.openxmlformats.org/officeDocument/2006/relationships/image" Target="../media/image72.jpeg"/><Relationship Id="rId26" Type="http://schemas.openxmlformats.org/officeDocument/2006/relationships/image" Target="../media/image20.jpeg"/><Relationship Id="rId3" Type="http://schemas.openxmlformats.org/officeDocument/2006/relationships/hyperlink" Target="http://images.google.lk/imgres?imgurl=http://www.aromatherapyandessentialoils.us/images/Scald-burn.jpg&amp;imgrefurl=http://www.aromatherapyandessentialoils.us/Treating-minor-burns.html&amp;usg=__syt9fYRIKCp5Zc8eIyT_9kVvaYc=&amp;h=312&amp;w=300&amp;sz=98&amp;hl=en&amp;start=12&amp;tbnid=TU_qHypFnY0RmM:&amp;tbnh=117&amp;tbnw=113&amp;prev=/images?q=scalds+and+burns&amp;gbv=2&amp;hl=en" TargetMode="External"/><Relationship Id="rId21" Type="http://schemas.openxmlformats.org/officeDocument/2006/relationships/hyperlink" Target="http://images.google.lk/imgres?imgurl=http://www.subhamsafety.com/sse/shower_files/shower.jpg&amp;imgrefurl=http://www.subhamsafety.com/sse/shower.htm&amp;usg=__qKXIe4Xu--wmyJiZVrvj4fSPfaA=&amp;h=324&amp;w=250&amp;sz=36&amp;hl=en&amp;start=12&amp;tbnid=MmUIgIWvxgZ4TM:&amp;tbnh=118&amp;tbnw=91&amp;prev=/images?q=burn+injuries&amp;gbv=2&amp;hl=en&amp;sa=G" TargetMode="External"/><Relationship Id="rId34" Type="http://schemas.openxmlformats.org/officeDocument/2006/relationships/image" Target="../media/image79.jpeg"/><Relationship Id="rId7" Type="http://schemas.openxmlformats.org/officeDocument/2006/relationships/hyperlink" Target="http://images.google.lk/imgres?imgurl=http://www.naturesgold.com.au/images/user/image/Applications/Scald.jpg&amp;imgrefurl=http://www.naturesgold.com.au/minor-burns&amp;usg=__9NcIprw-OtA56t06y51d4JBEs14=&amp;h=180&amp;w=210&amp;sz=41&amp;hl=en&amp;start=18&amp;tbnid=L-ocLwUtG0QsrM:&amp;tbnh=91&amp;tbnw=106&amp;prev=/images?q=scalds+and+burns&amp;gbv=2&amp;hl=en" TargetMode="External"/><Relationship Id="rId12" Type="http://schemas.openxmlformats.org/officeDocument/2006/relationships/image" Target="../media/image69.jpeg"/><Relationship Id="rId17" Type="http://schemas.openxmlformats.org/officeDocument/2006/relationships/hyperlink" Target="http://images.google.lk/imgres?imgurl=http://newsimg.bbc.co.uk/media/images/39170000/jpg/_39170230_burnsfeet203.jpg&amp;imgrefurl=http://news.bbc.co.uk/1/low/wales/2995636.stm&amp;usg=__SYjvizxOv_KPxpgZfp5LYZyI_nM=&amp;h=152&amp;w=203&amp;sz=11&amp;hl=en&amp;start=132&amp;tbnid=8N6gYAuoe1EhRM:&amp;tbnh=79&amp;tbnw=105&amp;prev=/images?q=scalds+and+burns&amp;gbv=2&amp;ndsp=18&amp;hl=en&amp;sa=N&amp;start=126" TargetMode="External"/><Relationship Id="rId25" Type="http://schemas.openxmlformats.org/officeDocument/2006/relationships/hyperlink" Target="http://images.google.lk/imgres?imgurl=http://www.rezat.com/graphics/images/burn-injury-6.jpg&amp;imgrefurl=http://www.rezat.com/2007/09/burn-injury-attorney-los-angeles-explosion-injury/&amp;usg=__sVt57yZQGNvmhNprd4LYjUqPDew=&amp;h=133&amp;w=200&amp;sz=15&amp;hl=en&amp;start=14&amp;tbnid=L_50Lz_hIgZHNM:&amp;tbnh=69&amp;tbnw=104&amp;prev=/images?q=burn+injuries&amp;gbv=2&amp;hl=en&amp;sa=G" TargetMode="External"/><Relationship Id="rId33" Type="http://schemas.openxmlformats.org/officeDocument/2006/relationships/hyperlink" Target="http://images.google.lk/imgres?imgurl=http://farm3.static.flickr.com/2064/2658520590_fbd8d73a8d.jpg&amp;imgrefurl=http://www.flickr.com/photos/sokwanele/2658520590/&amp;usg=__qZWKeiY0ZxVNPGGHHupS8Dg1hps=&amp;h=375&amp;w=500&amp;sz=147&amp;hl=en&amp;start=24&amp;tbnid=j4kccChCN16N5M:&amp;tbnh=98&amp;tbnw=130&amp;prev=/images?q=burn+injuries&amp;gbv=2&amp;ndsp=18&amp;hl=en&amp;sa=N&amp;start=18" TargetMode="External"/><Relationship Id="rId2" Type="http://schemas.openxmlformats.org/officeDocument/2006/relationships/image" Target="../media/image64.png"/><Relationship Id="rId16" Type="http://schemas.openxmlformats.org/officeDocument/2006/relationships/image" Target="../media/image71.jpeg"/><Relationship Id="rId20" Type="http://schemas.openxmlformats.org/officeDocument/2006/relationships/image" Target="../media/image73.jpeg"/><Relationship Id="rId29" Type="http://schemas.openxmlformats.org/officeDocument/2006/relationships/hyperlink" Target="http://images.google.lk/imgres?imgurl=http://www.traumaburn.org/images/content/house_fire.jpg&amp;imgrefurl=http://www.traumaburn.org/prevention/straighttalk/&amp;usg=__XS065r4aJEBK27geE2VdbPUUTTw=&amp;h=273&amp;w=300&amp;sz=17&amp;hl=en&amp;start=21&amp;tbnid=BAbnKqBmLmNsKM:&amp;tbnh=106&amp;tbnw=116&amp;prev=/images?q=burn+injuries&amp;gbv=2&amp;ndsp=18&amp;hl=en&amp;sa=N&amp;start=1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hyperlink" Target="http://images.google.lk/imgres?imgurl=http://www.exponent.com/files/Uploads/Images/Biomechanics/burn%203.jpg&amp;imgrefurl=http://www.exponent.com/scalds_burn_injuries/&amp;usg=__XiX4uPDbBkVeC1ssZcHC0IdIAlY=&amp;h=322&amp;w=372&amp;sz=13&amp;hl=en&amp;start=81&amp;tbnid=873ID3-ODb5IgM:&amp;tbnh=106&amp;tbnw=122&amp;prev=/images?q=scalds+and+burns&amp;gbv=2&amp;ndsp=18&amp;hl=en&amp;sa=N&amp;start=72" TargetMode="External"/><Relationship Id="rId24" Type="http://schemas.openxmlformats.org/officeDocument/2006/relationships/image" Target="../media/image75.jpeg"/><Relationship Id="rId32" Type="http://schemas.openxmlformats.org/officeDocument/2006/relationships/image" Target="../media/image78.jpeg"/><Relationship Id="rId5" Type="http://schemas.openxmlformats.org/officeDocument/2006/relationships/hyperlink" Target="http://images.google.lk/imgres?imgurl=https://www.vivature.com/pages/xhtml/medicalLibrary/images/exhR0005_50109_1.jpg&amp;imgrefurl=https://www.vivature.com/pages/xhtml/medicalLibrary/22574.jsf&amp;usg=__cwPs34cuhBQvw0Rw5hnDb3JSN9Y=&amp;h=506&amp;w=392&amp;sz=38&amp;hl=en&amp;start=15&amp;tbnid=k7-XfU-lSPYCkM:&amp;tbnh=131&amp;tbnw=101&amp;prev=/images?q=scalds+and+burns&amp;gbv=2&amp;hl=en" TargetMode="External"/><Relationship Id="rId15" Type="http://schemas.openxmlformats.org/officeDocument/2006/relationships/hyperlink" Target="http://images.google.lk/imgres?imgurl=http://www.naturesgold.com.au/images/user/image/Applications/SteamBurn_Before.jpg&amp;imgrefurl=http://www.naturesgold.com.au/minor-burns&amp;usg=__iucliaQxOwhcwbpV1FW3st5Hj-M=&amp;h=179&amp;w=242&amp;sz=55&amp;hl=en&amp;start=100&amp;tbnid=qN_IiUo7XLd32M:&amp;tbnh=81&amp;tbnw=110&amp;prev=/images?q=scalds+and+burns&amp;gbv=2&amp;ndsp=18&amp;hl=en&amp;sa=N&amp;start=90" TargetMode="External"/><Relationship Id="rId23" Type="http://schemas.openxmlformats.org/officeDocument/2006/relationships/hyperlink" Target="http://images.google.lk/imgres?imgurl=http://www.burnsurvivor.com/pix/photo_articles_artificial2.jpg&amp;imgrefurl=http://www.burnsurvivor.com/resources_articles_artificialskin.html&amp;usg=__blVPQQVAVQl7GWh7UTH8um_3THU=&amp;h=141&amp;w=170&amp;sz=7&amp;hl=en&amp;start=8&amp;tbnid=2NnB2zUDSqtnqM:&amp;tbnh=82&amp;tbnw=99&amp;prev=/images?q=burn+injuries&amp;gbv=2&amp;hl=en&amp;sa=G" TargetMode="External"/><Relationship Id="rId28" Type="http://schemas.openxmlformats.org/officeDocument/2006/relationships/image" Target="../media/image76.jpeg"/><Relationship Id="rId36" Type="http://schemas.openxmlformats.org/officeDocument/2006/relationships/image" Target="../media/image80.jpeg"/><Relationship Id="rId10" Type="http://schemas.openxmlformats.org/officeDocument/2006/relationships/image" Target="../media/image68.jpeg"/><Relationship Id="rId19" Type="http://schemas.openxmlformats.org/officeDocument/2006/relationships/hyperlink" Target="http://images.google.lk/imgres?imgurl=http://www.866attylaw.com/images/burn-classification.jpg&amp;imgrefurl=http://www.866attylaw.com/burn_injury&amp;usg=__-VC_YblJLdcdbZ5Ue1uOmz-P2EA=&amp;h=320&amp;w=400&amp;sz=40&amp;hl=en&amp;start=1&amp;tbnid=k_N2sv01A8wauM:&amp;tbnh=99&amp;tbnw=124&amp;prev=/images?q=burn+injuries&amp;gbv=2&amp;hl=en&amp;sa=G" TargetMode="External"/><Relationship Id="rId31" Type="http://schemas.openxmlformats.org/officeDocument/2006/relationships/hyperlink" Target="http://images.google.lk/imgres?imgurl=http://upload.wikimedia.org/wikipedia/commons/thumb/9/9b/Major-2nd-degree-burn.jpg/450px-Major-2nd-degree-burn.jpg&amp;imgrefurl=http://www.atlanta-injury-attorney-blog.com/2008/10/burn_injuries_occur_in_atlanta.html&amp;usg=__i52KS-NGM7MM7W3HYY3RBSLnZMk=&amp;h=600&amp;w=450&amp;sz=30&amp;hl=en&amp;start=22&amp;tbnid=Y3m3WYjNonn_lM:&amp;tbnh=135&amp;tbnw=101&amp;prev=/images?q=burn+injuries&amp;gbv=2&amp;ndsp=18&amp;hl=en&amp;sa=N&amp;start=18" TargetMode="External"/><Relationship Id="rId4" Type="http://schemas.openxmlformats.org/officeDocument/2006/relationships/image" Target="../media/image65.jpeg"/><Relationship Id="rId9" Type="http://schemas.openxmlformats.org/officeDocument/2006/relationships/hyperlink" Target="http://images.google.lk/imgres?imgurl=http://www.naturalhealthanswers.co.uk/UserFiles/866588_fire%20%20SXC(1).jpg&amp;imgrefurl=http://www.naturalhealthanswers.co.uk/firstaid.php&amp;usg=__ioDofXn1nIiCEQpzH80bWBokTUg=&amp;h=200&amp;w=300&amp;sz=14&amp;hl=en&amp;start=61&amp;tbnid=eoMC_q_kOzbtrM:&amp;tbnh=77&amp;tbnw=116&amp;prev=/images?q=scalds+and+burns&amp;gbv=2&amp;ndsp=18&amp;hl=en&amp;sa=N&amp;start=54" TargetMode="External"/><Relationship Id="rId14" Type="http://schemas.openxmlformats.org/officeDocument/2006/relationships/image" Target="../media/image70.jpeg"/><Relationship Id="rId22" Type="http://schemas.openxmlformats.org/officeDocument/2006/relationships/image" Target="../media/image74.jpeg"/><Relationship Id="rId27" Type="http://schemas.openxmlformats.org/officeDocument/2006/relationships/hyperlink" Target="http://images.google.lk/imgres?imgurl=http://bp2.blogger.com/_4AUVCpxQOMw/R6E885Uw__I/AAAAAAAAAFg/nd2lsJmA46k/s320/south+florida+private+investigator++burn+injury.jpg&amp;imgrefurl=http://ctkinvestigations.blogspot.com/2008/01/burn-injury-information-florida.html&amp;usg=__s3UYI7SAesjYNCwTYjRTgUXfICA=&amp;h=320&amp;w=201&amp;sz=12&amp;hl=en&amp;start=20&amp;tbnid=UWGj4dMnRL5kGM:&amp;tbnh=118&amp;tbnw=74&amp;prev=/images?q=burn+injuries&amp;gbv=2&amp;ndsp=18&amp;hl=en&amp;sa=N&amp;start=18" TargetMode="External"/><Relationship Id="rId30" Type="http://schemas.openxmlformats.org/officeDocument/2006/relationships/image" Target="../media/image77.jpeg"/><Relationship Id="rId35" Type="http://schemas.openxmlformats.org/officeDocument/2006/relationships/hyperlink" Target="http://images.google.lk/imgres?imgurl=http://z.hubpages.com/u/488068_f260.jpg&amp;imgrefurl=http://hubpages.com/hub/thermal-burns-burns-degree-burns-burn-injury-scald&amp;usg=__7f8ERzb17GcvsaNAkvFJ4G6aX9w=&amp;h=195&amp;w=260&amp;sz=9&amp;hl=en&amp;start=49&amp;tbnid=Y4Hzh_lIrRXFWM:&amp;tbnh=84&amp;tbnw=112&amp;prev=/images?q=burn+injuries&amp;gbv=2&amp;ndsp=18&amp;hl=en&amp;sa=N&amp;start=36" TargetMode="External"/><Relationship Id="rId8" Type="http://schemas.openxmlformats.org/officeDocument/2006/relationships/image" Target="../media/image67.jpe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jpeg"/><Relationship Id="rId18" Type="http://schemas.openxmlformats.org/officeDocument/2006/relationships/hyperlink" Target="http://images.google.lk/imgres?imgurl=http://darkwoodfilmarts.tripod.com/sitebuildercontent/sitebuilderpictures/asiunsub042.jpg&amp;imgrefurl=http://darkwoodfilmarts.tripod.com/id2.html&amp;usg=__PspzjFxskJdyMqLo1qzmO1sELog=&amp;h=240&amp;w=320&amp;sz=12&amp;hl=en&amp;start=49&amp;tbnid=uZkmZ0gAU8GFPM:&amp;tbnh=89&amp;tbnw=118&amp;prev=/images?q=scars+in+burns&amp;gbv=2&amp;ndsp=18&amp;hl=en&amp;sa=N&amp;start=36" TargetMode="External"/><Relationship Id="rId26" Type="http://schemas.openxmlformats.org/officeDocument/2006/relationships/hyperlink" Target="http://images.google.lk/imgres?imgurl=http://plasticsurgeryaurangabad.com/images/burns2.jpg&amp;imgrefurl=http://plasticsurgeryaurangabad.com/burns.htm&amp;usg=__RWH7YGagTOMBTyUlSavE1HhH8Xw=&amp;h=288&amp;w=576&amp;sz=138&amp;hl=en&amp;start=3&amp;tbnid=5rqm5ecXqekPoM:&amp;tbnh=67&amp;tbnw=134&amp;prev=/images?q=deformity++in+burns&amp;gbv=2&amp;hl=en&amp;sa=G" TargetMode="External"/><Relationship Id="rId3" Type="http://schemas.openxmlformats.org/officeDocument/2006/relationships/image" Target="../media/image2.jpeg"/><Relationship Id="rId21" Type="http://schemas.openxmlformats.org/officeDocument/2006/relationships/image" Target="../media/image87.jpeg"/><Relationship Id="rId7" Type="http://schemas.openxmlformats.org/officeDocument/2006/relationships/image" Target="../media/image37.jpeg"/><Relationship Id="rId12" Type="http://schemas.openxmlformats.org/officeDocument/2006/relationships/hyperlink" Target="http://images.google.lk/imgres?imgurl=http://bms.brown.edu/pedisurg/images/ImageBank/Trauma/3degreeBurn.jpg&amp;imgrefurl=http://bms.brown.edu/pedisurg/Brown/Image%20bank%20pages/Trauma.html&amp;usg=__KBJx7J_r0ym67gBRIMhxSDk0U8c=&amp;h=1107&amp;w=1502&amp;sz=145&amp;hl=en&amp;start=118&amp;tbnid=L03qUWHkXOj5EM:&amp;tbnh=111&amp;tbnw=150&amp;prev=/images?q=burn+injuries&amp;gbv=2&amp;ndsp=18&amp;hl=en&amp;sa=N&amp;start=108" TargetMode="External"/><Relationship Id="rId17" Type="http://schemas.openxmlformats.org/officeDocument/2006/relationships/image" Target="../media/image85.jpeg"/><Relationship Id="rId25" Type="http://schemas.openxmlformats.org/officeDocument/2006/relationships/image" Target="../media/image89.jpeg"/><Relationship Id="rId33" Type="http://schemas.openxmlformats.org/officeDocument/2006/relationships/image" Target="../media/image92.jpeg"/><Relationship Id="rId2" Type="http://schemas.openxmlformats.org/officeDocument/2006/relationships/hyperlink" Target="http://images.google.lk/imgres?imgurl=http://news.sky.com/sky-news/content/StaticFile/jpg/2007/Feb/Week1/1495808.jpg&amp;imgrefurl=http://news.sky.com/skynews/Home/Sky-News-Archive/Article/20080641249896&amp;usg=__c1_y1PmD52sAueAKga-0XTIh6x4=&amp;h=180&amp;w=180&amp;sz=6&amp;hl=en&amp;start=84&amp;tbnid=4yrNIXPOWMYEAM:&amp;tbnh=101&amp;tbnw=101&amp;prev=/images?q=death+acid++burns&amp;gbv=2&amp;ndsp=18&amp;hl=en&amp;sa=N&amp;start=72" TargetMode="External"/><Relationship Id="rId16" Type="http://schemas.openxmlformats.org/officeDocument/2006/relationships/hyperlink" Target="http://images.google.lk/imgres?imgurl=http://img.medscape.com/fullsize/migrated/448/395/w448395.fig3a.jpg&amp;imgrefurl=http://www.medscape.com/viewarticle/448395_2&amp;usg=___HAReCK0k1Y9LEfkm3BeA3j9YNM=&amp;h=434&amp;w=400&amp;sz=34&amp;hl=en&amp;start=21&amp;tbnid=gL0F_fvvgpP9PM:&amp;tbnh=126&amp;tbnw=116&amp;prev=/images?q=flame+burn+injuries&amp;gbv=2&amp;ndsp=18&amp;hl=en&amp;sa=N&amp;start=18" TargetMode="External"/><Relationship Id="rId20" Type="http://schemas.openxmlformats.org/officeDocument/2006/relationships/hyperlink" Target="http://images.google.lk/imgres?imgurl=http://news-service.stanford.edu/news/2007/may23/gifs/scar_w.jpg&amp;imgrefurl=http://news.stanford.edu/news/2007/may23/med-scars-052307.html&amp;usg=__ubD3S5eeOOzeoZ-0-3jbGm7mHHs=&amp;h=399&amp;w=600&amp;sz=42&amp;hl=en&amp;start=55&amp;tbnid=LTfEBLQcoBb8OM:&amp;tbnh=90&amp;tbnw=135&amp;prev=/images?q=scars+in+burns&amp;gbv=2&amp;ndsp=18&amp;hl=en&amp;sa=N&amp;start=54" TargetMode="External"/><Relationship Id="rId29" Type="http://schemas.openxmlformats.org/officeDocument/2006/relationships/image" Target="../media/image9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images.google.lk/imgres?imgurl=http://3.bp.blogspot.com/_qv2ek2gfEEA/SHLjKBmeh9I/AAAAAAAABD0/pKJcq3w9ioQ/s400/IMG_0064.jpg&amp;imgrefurl=http://yumd.blogspot.com/&amp;usg=__MO9gzxXU5gjlVMHko0cTpnr36dM=&amp;h=300&amp;w=400&amp;sz=27&amp;hl=en&amp;start=59&amp;tbnid=Rf-DvE4vwIJJ7M:&amp;tbnh=93&amp;tbnw=124&amp;prev=/images?q=burn+injuries&amp;gbv=2&amp;ndsp=18&amp;hl=en&amp;sa=N&amp;start=54" TargetMode="External"/><Relationship Id="rId11" Type="http://schemas.openxmlformats.org/officeDocument/2006/relationships/image" Target="../media/image44.jpeg"/><Relationship Id="rId24" Type="http://schemas.openxmlformats.org/officeDocument/2006/relationships/hyperlink" Target="http://images.google.lk/imgres?imgurl=http://www.ispub.com/ispub/ijpn/volume_2_number_2_48/burns_contracture_of_neck_two_case_reports_of_difficult_intubation_2/burn-fig1.png&amp;imgrefurl=http://www.ispub.com/journal/the_internet_journal_of_pediatrics_and_neonatology/volume_2_number_2_48/article/burns_contracture_of_neck_two_case_reports_of_difficult_intubation_2.html&amp;usg=__wd1p8s4rLngYyUX4Me7MpMvP5RE=&amp;h=257&amp;w=361&amp;sz=152&amp;hl=en&amp;start=2&amp;tbnid=PF-Av7gE81v2vM:&amp;tbnh=86&amp;tbnw=121&amp;prev=/images?q=deformity++in+burns&amp;gbv=2&amp;hl=en&amp;sa=G" TargetMode="External"/><Relationship Id="rId32" Type="http://schemas.openxmlformats.org/officeDocument/2006/relationships/hyperlink" Target="http://images.google.lk/imgres?imgurl=http://www.earreconstruction.co.uk/fig-ear-reconstruction/burns_pre_op.jpg&amp;imgrefurl=http://www.earreconstruction.co.uk/ear-reconstruction.php&amp;usg=__tpI6wLk8YFsnA9pFLpnqNNZYyQ4=&amp;h=280&amp;w=200&amp;sz=18&amp;hl=en&amp;start=87&amp;tbnid=FlizJGLXPzT5nM:&amp;tbnh=114&amp;tbnw=81&amp;prev=/images?q=deformity++in+burns&amp;gbv=2&amp;ndsp=18&amp;hl=en&amp;sa=N&amp;start=72" TargetMode="External"/><Relationship Id="rId5" Type="http://schemas.openxmlformats.org/officeDocument/2006/relationships/image" Target="../media/image81.jpeg"/><Relationship Id="rId15" Type="http://schemas.openxmlformats.org/officeDocument/2006/relationships/image" Target="../media/image84.jpeg"/><Relationship Id="rId23" Type="http://schemas.openxmlformats.org/officeDocument/2006/relationships/image" Target="../media/image88.jpeg"/><Relationship Id="rId28" Type="http://schemas.openxmlformats.org/officeDocument/2006/relationships/hyperlink" Target="http://images.google.lk/imgres?imgurl=http://www.emedicine.com/derm/images/1048885-1087468-1089890-1500786.jpg&amp;imgrefurl=http://practicamedicasalvadorea.blogspot.com/2008_07_01_archive.html&amp;usg=__9zxdgzzw5qBD876DuUNLR5KzMoc=&amp;h=735&amp;w=1254&amp;sz=216&amp;hl=en&amp;start=66&amp;tbnid=OQI8mY6xfI32pM:&amp;tbnh=88&amp;tbnw=150&amp;prev=/images?q=deformity++in+burns&amp;gbv=2&amp;ndsp=18&amp;hl=en&amp;sa=N&amp;start=54" TargetMode="External"/><Relationship Id="rId10" Type="http://schemas.openxmlformats.org/officeDocument/2006/relationships/hyperlink" Target="http://images.google.lk/imgres?imgurl=http://www.guatemalaproject.org/mediac/400_0/media/DIR_49901/Copy$20of$20face$20burns.jpg&amp;imgrefurl=http://www.guatemalaproject.org/51301.html?*session*id*key*=*session*id*val*&amp;usg=__zjX-sft8HpFxtOWqW01UH0fUfdU=&amp;h=327&amp;w=334&amp;sz=20&amp;hl=en&amp;start=66&amp;tbnid=TDSokogxs2be8M:&amp;tbnh=117&amp;tbnw=119&amp;prev=/images?q=burn+injuries&amp;gbv=2&amp;ndsp=18&amp;hl=en&amp;sa=N&amp;start=54" TargetMode="External"/><Relationship Id="rId19" Type="http://schemas.openxmlformats.org/officeDocument/2006/relationships/image" Target="../media/image86.jpeg"/><Relationship Id="rId31" Type="http://schemas.openxmlformats.org/officeDocument/2006/relationships/image" Target="../media/image36.jpeg"/><Relationship Id="rId4" Type="http://schemas.openxmlformats.org/officeDocument/2006/relationships/hyperlink" Target="http://images.google.lk/imgres?imgurl=http://www.metrohealth.org/images/Patient%20Services/pulmonary/fumes.jpg&amp;imgrefurl=http://www.metrohealth.org/body.cfm?id=1553&amp;usg=__8NzkkM6cI05Z6cOmDWssZ6Q4-Rg=&amp;h=400&amp;w=600&amp;sz=33&amp;hl=en&amp;start=61&amp;tbnid=3d68tNAbTzj_SM:&amp;tbnh=90&amp;tbnw=135&amp;prev=/images?q=death+due+to+fumes&amp;gbv=2&amp;ndsp=18&amp;hl=en&amp;sa=N&amp;start=54" TargetMode="External"/><Relationship Id="rId9" Type="http://schemas.openxmlformats.org/officeDocument/2006/relationships/image" Target="../media/image82.jpeg"/><Relationship Id="rId14" Type="http://schemas.openxmlformats.org/officeDocument/2006/relationships/hyperlink" Target="http://images.google.lk/imgres?imgurl=http://www.mmspersonalinjurylawyers.com/images/burn_injury01.jpg&amp;imgrefurl=http://www.mmspersonalinjurylawyers.com/burn_injuries.html&amp;usg=__taIpq9AVb192Hk3zQqMo0VZXkAg=&amp;h=206&amp;w=492&amp;sz=75&amp;hl=en&amp;start=141&amp;tbnid=T2KWQ5o1cEgyXM:&amp;tbnh=54&amp;tbnw=130&amp;prev=/images?q=burn+injuries&amp;gbv=2&amp;ndsp=18&amp;hl=en&amp;sa=N&amp;start=126" TargetMode="External"/><Relationship Id="rId22" Type="http://schemas.openxmlformats.org/officeDocument/2006/relationships/hyperlink" Target="http://images.google.lk/imgres?imgurl=http://www.ispub.com/ispub/ijpn/volume_2_number_2_48/burns_contracture_of_neck_two_case_reports_of_difficult_intubation_2/burn-fig4.png&amp;imgrefurl=http://www.ispub.com/journal/the_internet_journal_of_pediatrics_and_neonatology/volume_2_number_2_48/article/burns_contracture_of_neck_two_case_reports_of_difficult_intubation_2.html&amp;usg=__qSOM-wMo4IRSnIJJV4qvLrP4_Cw=&amp;h=373&amp;w=450&amp;sz=311&amp;hl=en&amp;start=1&amp;tbnid=1bDNr4BlCoGT-M:&amp;tbnh=105&amp;tbnw=127&amp;prev=/images?q=deformity++in+burns&amp;gbv=2&amp;hl=en&amp;sa=G" TargetMode="External"/><Relationship Id="rId27" Type="http://schemas.openxmlformats.org/officeDocument/2006/relationships/image" Target="../media/image90.jpeg"/><Relationship Id="rId30" Type="http://schemas.openxmlformats.org/officeDocument/2006/relationships/hyperlink" Target="http://images.google.lk/imgres?imgurl=http://static.flickr.com/26/55767477_76a6f61a74_m.jpg&amp;imgrefurl=http://interplast.blogs.com/campogrande05/&amp;usg=__EWR6Dr7TUWc0KYDJoFJGWIse5Vw=&amp;h=180&amp;w=240&amp;sz=15&amp;hl=en&amp;start=74&amp;tbnid=EN_aiYzeD9VIXM:&amp;tbnh=83&amp;tbnw=110&amp;prev=/images?q=deformity++in+burns&amp;gbv=2&amp;ndsp=18&amp;hl=en&amp;sa=N&amp;start=72" TargetMode="External"/><Relationship Id="rId8" Type="http://schemas.openxmlformats.org/officeDocument/2006/relationships/hyperlink" Target="http://images.google.lk/imgres?imgurl=http://catalog.nucleusinc.com/imagescooked/26065W.jpg&amp;imgrefurl=http://catalog.nucleusinc.com/generateexhibit.php?ID=26065&amp;usg=__48vfVd8aJMKLYzuCby2X5aQKQZI=&amp;h=432&amp;w=329&amp;sz=36&amp;hl=en&amp;start=58&amp;tbnid=H1OpkiO3a2j_HM:&amp;tbnh=126&amp;tbnw=96&amp;prev=/images?q=burn+injuries&amp;gbv=2&amp;ndsp=18&amp;hl=en&amp;sa=N&amp;start=54" TargetMode="Externa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lk/imgres?imgurl=http://www.pathguy.com/sol/25532.jpg&amp;imgrefurl=http://www.pathguy.com/lectures/env-23.htm&amp;usg=__gtAI3lgTfFhEPJbI57gjzp3j6Fg=&amp;h=582&amp;w=1000&amp;sz=68&amp;hl=en&amp;start=13&amp;tbnid=fRFbxuxOnFdXzM:&amp;tbnh=87&amp;tbnw=149&amp;prev=/images?q=acid+burn+on+glottis&amp;gbv=2&amp;hl=en&amp;sa=G" TargetMode="External"/><Relationship Id="rId13" Type="http://schemas.openxmlformats.org/officeDocument/2006/relationships/image" Target="../media/image98.jpeg"/><Relationship Id="rId18" Type="http://schemas.openxmlformats.org/officeDocument/2006/relationships/hyperlink" Target="http://images.google.lk/imgres?imgurl=http://www.chemaxx.com/images/acid1.jpg&amp;imgrefurl=http://www.chemaxx.com/acid1.htm&amp;usg=__CQHr1keh6FpfNG2q9k2VWIZXlZ4=&amp;h=239&amp;w=258&amp;sz=6&amp;hl=en&amp;start=6&amp;tbnid=FSCz7_TxpWr2VM:&amp;tbnh=104&amp;tbnw=112&amp;prev=/images?q=acid++burns&amp;gbv=2&amp;hl=en&amp;sa=G" TargetMode="External"/><Relationship Id="rId3" Type="http://schemas.openxmlformats.org/officeDocument/2006/relationships/image" Target="../media/image93.jpeg"/><Relationship Id="rId21" Type="http://schemas.openxmlformats.org/officeDocument/2006/relationships/image" Target="../media/image102.jpeg"/><Relationship Id="rId7" Type="http://schemas.openxmlformats.org/officeDocument/2006/relationships/image" Target="../media/image95.jpeg"/><Relationship Id="rId12" Type="http://schemas.openxmlformats.org/officeDocument/2006/relationships/hyperlink" Target="http://images.google.lk/imgres?imgurl=http://i.usatoday.net/Wires2Web/20080813/1815090724_California_Wildfiresx-large.jpg&amp;imgrefurl=http://feww.wordpress.com/category/travel/page/3/&amp;usg=__ne_25sTsndvlYhT7MGNiQHcE2ME=&amp;h=325&amp;w=490&amp;sz=39&amp;hl=en&amp;start=102&amp;tbnid=uaxrxvqqi7-ifM:&amp;tbnh=86&amp;tbnw=130&amp;prev=/images?q=corrosive+burns&amp;gbv=2&amp;ndsp=18&amp;hl=en&amp;sa=N&amp;start=90" TargetMode="External"/><Relationship Id="rId17" Type="http://schemas.openxmlformats.org/officeDocument/2006/relationships/image" Target="../media/image100.jpeg"/><Relationship Id="rId25" Type="http://schemas.openxmlformats.org/officeDocument/2006/relationships/image" Target="../media/image104.jpeg"/><Relationship Id="rId2" Type="http://schemas.openxmlformats.org/officeDocument/2006/relationships/hyperlink" Target="http://images.google.lk/imgres?imgurl=http://www.camnet.com.kh/cambodia.daily/selected_features/s_Marina7.jpg&amp;imgrefurl=http://www.camnet.com.kh/cambodia.daily/selected_features/acid_laced_vengeance.htm&amp;usg=__annkyQzlIbrj3vnEZdjGF6xg7SM=&amp;h=132&amp;w=183&amp;sz=16&amp;hl=en&amp;start=3&amp;tbnid=01UqD1O8INiLPM:&amp;tbnh=74&amp;tbnw=102&amp;prev=/images?q=nitric+acid++burns&amp;gbv=2&amp;hl=en&amp;sa=G" TargetMode="External"/><Relationship Id="rId16" Type="http://schemas.openxmlformats.org/officeDocument/2006/relationships/hyperlink" Target="http://images.google.lk/imgres?imgurl=http://www.echo-news.co.uk/resources/images/530767/?type=display&amp;imgrefurl=http://www.echo-news.co.uk/news/2361572.acid_attack_did_this_to_me_but_contacts_saved_my_eyesight/&amp;usg=__cdHzQYNhYWEtxaNANlyTaBx4KIE=&amp;h=467&amp;w=310&amp;sz=17&amp;hl=en&amp;start=11&amp;tbnid=2PtjKdYAFrR6ZM:&amp;tbnh=128&amp;tbnw=85&amp;prev=/images?q=acid++burns&amp;gbv=2&amp;hl=en&amp;sa=G" TargetMode="External"/><Relationship Id="rId20" Type="http://schemas.openxmlformats.org/officeDocument/2006/relationships/hyperlink" Target="http://images.google.lk/imgres?imgurl=http://plasticsurgeryaurangabad.com/images/B2.gif&amp;imgrefurl=http://plasticsurgeryaurangabad.com/burns.htm&amp;usg=__wuzwghhZ0wOUgMJshvxegjXcPO4=&amp;h=288&amp;w=576&amp;sz=61&amp;hl=en&amp;start=16&amp;tbnid=QsGb9sT1U7hPeM:&amp;tbnh=67&amp;tbnw=134&amp;prev=/images?q=acid++burns&amp;gbv=2&amp;hl=en&amp;sa=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images.google.lk/imgres?imgurl=http://traumanotes.com/wp-content/uploads/2009/06/chemical-burns-injury_-sodium_hydroxide_burn.png&amp;imgrefurl=http://traumanotes.com/category/trauma&amp;usg=__okWbyqHhhj3TTrdElPTdaCvk5TQ=&amp;h=392&amp;w=336&amp;sz=334&amp;hl=en&amp;start=16&amp;tbnid=OJUgB6LC_eFGsM:&amp;tbnh=123&amp;tbnw=105&amp;prev=/images?q=death+acid++burns&amp;gbv=2&amp;hl=en&amp;sa=G" TargetMode="External"/><Relationship Id="rId11" Type="http://schemas.openxmlformats.org/officeDocument/2006/relationships/image" Target="../media/image97.jpeg"/><Relationship Id="rId24" Type="http://schemas.openxmlformats.org/officeDocument/2006/relationships/hyperlink" Target="http://images.google.lk/imgres?imgurl=http://cache.daylife.com/imageserve/0cVNeaf8PY3ir/340x.jpg&amp;imgrefurl=http://pobloia.blogspot.com/&amp;usg=__i9kTHVorYITca6wl2gqc5vCPiCE=&amp;h=469&amp;w=340&amp;sz=34&amp;hl=en&amp;start=60&amp;tbnid=8Gj8Yo_EubI7fM:&amp;tbnh=128&amp;tbnw=93&amp;prev=/images?q=death+acid++burns&amp;gbv=2&amp;ndsp=18&amp;hl=en&amp;sa=N&amp;start=54" TargetMode="External"/><Relationship Id="rId5" Type="http://schemas.openxmlformats.org/officeDocument/2006/relationships/image" Target="../media/image94.jpeg"/><Relationship Id="rId15" Type="http://schemas.openxmlformats.org/officeDocument/2006/relationships/image" Target="../media/image99.jpeg"/><Relationship Id="rId23" Type="http://schemas.openxmlformats.org/officeDocument/2006/relationships/image" Target="../media/image103.jpeg"/><Relationship Id="rId10" Type="http://schemas.openxmlformats.org/officeDocument/2006/relationships/hyperlink" Target="http://images.google.lk/imgres?imgurl=http://www.innovection.net/innovection/Images/chemicalBurn01.jpg&amp;imgrefurl=http://www.innovection.net/innovection/Main/aboutus.htm&amp;usg=__fr8irA-BiyM_VU9sl9CiyO7a5xA=&amp;h=141&amp;w=200&amp;sz=12&amp;hl=en&amp;start=2&amp;tbnid=scN5w_npM2cDjM:&amp;tbnh=73&amp;tbnw=104&amp;prev=/images?q=corrosive+burns&amp;gbv=2&amp;hl=en&amp;sa=G" TargetMode="External"/><Relationship Id="rId19" Type="http://schemas.openxmlformats.org/officeDocument/2006/relationships/image" Target="../media/image101.jpeg"/><Relationship Id="rId4" Type="http://schemas.openxmlformats.org/officeDocument/2006/relationships/hyperlink" Target="http://images.google.lk/imgres?imgurl=http://www.medicine.uottawa.ca/ehss-spe/assets/img/cornea_alkali-burnnew.gif&amp;imgrefurl=http://www.medicine.uottawa.ca/ehss-spe/fra/accidents.html&amp;usg=__eSwhKptkiirFw5wkBYMeVt1uRvI=&amp;h=871&amp;w=893&amp;sz=326&amp;hl=en&amp;start=15&amp;tbnid=XC0Q18q6lPQTtM:&amp;tbnh=142&amp;tbnw=146&amp;prev=/images?q=nitric+acid++burns&amp;gbv=2&amp;hl=en&amp;sa=G" TargetMode="External"/><Relationship Id="rId9" Type="http://schemas.openxmlformats.org/officeDocument/2006/relationships/image" Target="../media/image96.jpeg"/><Relationship Id="rId14" Type="http://schemas.openxmlformats.org/officeDocument/2006/relationships/hyperlink" Target="http://images.google.lk/imgres?imgurl=http://www.ugpulse.com/images/articles/daily/20070329_100_acid-burn-paul.jpg&amp;imgrefurl=http://www.ugpulse.com/articles/daily/homepage.asp?ID=592&amp;usg=__KqrKdzp1e0C8yeAnAObetqwDbAA=&amp;h=320&amp;w=415&amp;sz=26&amp;hl=en&amp;start=2&amp;tbnid=G9JkfPb8LBikSM:&amp;tbnh=96&amp;tbnw=125&amp;prev=/images?q=acid++burns&amp;gbv=2&amp;hl=en&amp;sa=G" TargetMode="External"/><Relationship Id="rId22" Type="http://schemas.openxmlformats.org/officeDocument/2006/relationships/hyperlink" Target="http://images.google.lk/imgres?imgurl=http://www.nature.com/eye/journal/v19/n3/images/6701490f2.jpg&amp;imgrefurl=http://www.nature.com/eye/journal/v19/n3/fig_tab/6701490f2.html&amp;usg=__4Qb9YG-BNiDUk7LS6eoK7CjSFVU=&amp;h=192&amp;w=542&amp;sz=49&amp;hl=en&amp;start=19&amp;tbnid=oK32xeJfVfXgwM:&amp;tbnh=47&amp;tbnw=132&amp;prev=/images?q=acid++burns&amp;gbv=2&amp;ndsp=18&amp;hl=en&amp;sa=N&amp;start=1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/>
              <a:t>Injuries by Physical Agents</a:t>
            </a:r>
            <a:br>
              <a:rPr lang="en-GB" dirty="0" smtClean="0"/>
            </a:br>
            <a:r>
              <a:rPr lang="en-GB" dirty="0" smtClean="0"/>
              <a:t>Burns </a:t>
            </a:r>
            <a:r>
              <a:rPr lang="en-GB" dirty="0" smtClean="0"/>
              <a:t> </a:t>
            </a: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r>
              <a:rPr lang="en-US" dirty="0" err="1" smtClean="0"/>
              <a:t>Dr.Nirmala</a:t>
            </a:r>
            <a:r>
              <a:rPr lang="en-US" dirty="0" smtClean="0"/>
              <a:t> </a:t>
            </a:r>
            <a:r>
              <a:rPr lang="en-US" dirty="0" err="1" smtClean="0"/>
              <a:t>Perera</a:t>
            </a:r>
            <a:endParaRPr lang="en-US" dirty="0" smtClean="0"/>
          </a:p>
          <a:p>
            <a:pPr marR="0" eaLnBrk="1" hangingPunct="1"/>
            <a:r>
              <a:rPr lang="en-US" dirty="0" smtClean="0"/>
              <a:t>Department of Forensic Medicine</a:t>
            </a:r>
          </a:p>
          <a:p>
            <a:pPr marR="0" eaLnBrk="1" hangingPunct="1"/>
            <a:r>
              <a:rPr lang="en-US" dirty="0" smtClean="0"/>
              <a:t>2016 </a:t>
            </a:r>
          </a:p>
        </p:txBody>
      </p:sp>
      <p:pic>
        <p:nvPicPr>
          <p:cNvPr id="7172" name="Picture 6" descr="1495808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lundbrowder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100447"/>
            <a:ext cx="8382000" cy="5791200"/>
          </a:xfrm>
          <a:noFill/>
        </p:spPr>
      </p:pic>
      <p:sp>
        <p:nvSpPr>
          <p:cNvPr id="112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Lund and Browder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524000"/>
            <a:ext cx="8511539" cy="51904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burns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34121315"/>
              </p:ext>
            </p:extLst>
          </p:nvPr>
        </p:nvGraphicFramePr>
        <p:xfrm>
          <a:off x="-35626" y="2286000"/>
          <a:ext cx="8229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mages (1)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8999" y="685801"/>
            <a:ext cx="1619883" cy="838200"/>
          </a:xfrm>
          <a:prstGeom prst="rect">
            <a:avLst/>
          </a:prstGeom>
        </p:spPr>
      </p:pic>
    </p:spTree>
  </p:cSld>
  <p:clrMapOvr>
    <a:masterClrMapping/>
  </p:clrMapOvr>
  <p:transition advTm="112929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Moist thermal burns /Scalds</a:t>
            </a:r>
            <a:endParaRPr lang="en-US" dirty="0"/>
          </a:p>
        </p:txBody>
      </p:sp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3975018" y="3505201"/>
            <a:ext cx="4385211" cy="3321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Moist burns are referred to as scalds</a:t>
            </a:r>
            <a:r>
              <a:rPr lang="en-GB" sz="2400" dirty="0" smtClean="0">
                <a:solidFill>
                  <a:schemeClr val="bg1"/>
                </a:solidFill>
              </a:rPr>
              <a:t> </a:t>
            </a:r>
          </a:p>
          <a:p>
            <a:pPr lvl="0"/>
            <a:r>
              <a:rPr lang="en-GB" sz="2400" dirty="0" smtClean="0">
                <a:solidFill>
                  <a:schemeClr val="bg1"/>
                </a:solidFill>
              </a:rPr>
              <a:t>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Temperature cools gradually as it disperse</a:t>
            </a:r>
          </a:p>
          <a:p>
            <a:pPr lvl="0"/>
            <a:endParaRPr lang="en-US" sz="2400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Point of contact produce maximum damage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endParaRPr lang="en-US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0317" y="2425062"/>
            <a:ext cx="8556171" cy="43735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https://metrouk2.files.wordpress.com/2015/03/burnsvictim11-e14262457634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7022"/>
            <a:ext cx="37338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26864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Appearance of scalds</a:t>
            </a:r>
            <a:endParaRPr lang="en-US" dirty="0"/>
          </a:p>
        </p:txBody>
      </p:sp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4419600" y="2332038"/>
            <a:ext cx="4724400" cy="445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Sodden bleached appearance</a:t>
            </a:r>
          </a:p>
          <a:p>
            <a:pPr lvl="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Erythema</a:t>
            </a:r>
          </a:p>
          <a:p>
            <a:pPr lvl="0"/>
            <a:endParaRPr lang="en-US" sz="2400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Necrosis of dermis</a:t>
            </a:r>
          </a:p>
          <a:p>
            <a:pPr lvl="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Abundant blisters/vesicles</a:t>
            </a:r>
          </a:p>
          <a:p>
            <a:pPr lvl="0"/>
            <a:endParaRPr lang="en-US" sz="2400" dirty="0" smtClean="0">
              <a:solidFill>
                <a:schemeClr val="bg1"/>
              </a:solidFill>
            </a:endParaRPr>
          </a:p>
          <a:p>
            <a:pPr lvl="0"/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  <a:p>
            <a:pPr lvl="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endParaRPr lang="en-US" sz="2400" dirty="0"/>
          </a:p>
        </p:txBody>
      </p:sp>
      <p:pic>
        <p:nvPicPr>
          <p:cNvPr id="6" name="Picture 2" descr="Image result for face thermal bur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24860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Image result for hot water bur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://i.dailymail.co.uk/i/pix/2014/01/10/article-2537156-1A8C043000000578-604_634x63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8" y="2332038"/>
            <a:ext cx="4346589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26864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Appearance of scalds</a:t>
            </a:r>
            <a:endParaRPr lang="en-US" dirty="0"/>
          </a:p>
        </p:txBody>
      </p:sp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4419600" y="2332038"/>
            <a:ext cx="4343400" cy="445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Mostly over the clothed area</a:t>
            </a: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Splash marks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Drip marks</a:t>
            </a: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No </a:t>
            </a:r>
            <a:r>
              <a:rPr lang="en-US" sz="2400" dirty="0" smtClean="0">
                <a:solidFill>
                  <a:prstClr val="white"/>
                </a:solidFill>
              </a:rPr>
              <a:t>singeing </a:t>
            </a:r>
            <a:r>
              <a:rPr lang="en-US" sz="2400" dirty="0" smtClean="0">
                <a:solidFill>
                  <a:prstClr val="white"/>
                </a:solidFill>
              </a:rPr>
              <a:t>of hair</a:t>
            </a:r>
          </a:p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6" name="Picture 2" descr="Image result for face thermal bur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24860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Image result for hot water bur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2056" name="Picture 8" descr="http://i.dailymail.co.uk/i/pix/2014/01/10/article-2537156-1A8C043000000578-604_634x63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8" y="2332038"/>
            <a:ext cx="4346589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16222"/>
      </p:ext>
    </p:extLst>
  </p:cSld>
  <p:clrMapOvr>
    <a:masterClrMapping/>
  </p:clrMapOvr>
  <p:transition advTm="26864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Appearance of scalds</a:t>
            </a:r>
            <a:endParaRPr lang="en-US" dirty="0"/>
          </a:p>
        </p:txBody>
      </p:sp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4243202" y="3200399"/>
            <a:ext cx="4343400" cy="3741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No charring</a:t>
            </a:r>
          </a:p>
          <a:p>
            <a:pPr lvl="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Heal with out a scar except hot oil, molten metal &amp; tar</a:t>
            </a:r>
          </a:p>
          <a:p>
            <a:pPr lvl="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minimal disfigurement  </a:t>
            </a:r>
          </a:p>
        </p:txBody>
      </p:sp>
      <p:pic>
        <p:nvPicPr>
          <p:cNvPr id="4098" name="Picture 2" descr="http://media3.s-nbcnews.com/j/MSNBC/Components/Slideshows/_production/_archive/Today%20Show/_2009/_Other/ss-090527-triplets/ss-091105-berns-02.grid-6x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41719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39784"/>
            <a:ext cx="8229600" cy="4525962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advTm="26864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Circumstances of scalds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24400"/>
            <a:ext cx="3963988" cy="1447800"/>
          </a:xfrm>
        </p:spPr>
        <p:txBody>
          <a:bodyPr/>
          <a:lstStyle/>
          <a:p>
            <a:pPr lvl="0"/>
            <a:r>
              <a:rPr lang="en-GB" b="1" dirty="0" smtClean="0">
                <a:solidFill>
                  <a:schemeClr val="tx1"/>
                </a:solidFill>
              </a:rPr>
              <a:t>Accidental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</a:p>
          <a:p>
            <a:pPr lvl="0"/>
            <a:r>
              <a:rPr lang="en-GB" dirty="0" smtClean="0">
                <a:solidFill>
                  <a:schemeClr val="tx1"/>
                </a:solidFill>
              </a:rPr>
              <a:t> children and in elderly 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724400"/>
            <a:ext cx="4114800" cy="1447800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pPr lvl="0"/>
            <a:r>
              <a:rPr lang="en-GB" b="1" dirty="0" smtClean="0">
                <a:solidFill>
                  <a:schemeClr val="tx1"/>
                </a:solidFill>
              </a:rPr>
              <a:t>Intentional</a:t>
            </a:r>
            <a:endParaRPr lang="en-GB" dirty="0" smtClean="0">
              <a:solidFill>
                <a:schemeClr val="tx1"/>
              </a:solidFill>
            </a:endParaRPr>
          </a:p>
          <a:p>
            <a:pPr lvl="0"/>
            <a:r>
              <a:rPr lang="en-GB" dirty="0" smtClean="0">
                <a:solidFill>
                  <a:schemeClr val="tx1"/>
                </a:solidFill>
              </a:rPr>
              <a:t>child abuse, domestic violence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4000" dirty="0"/>
          </a:p>
        </p:txBody>
      </p:sp>
      <p:pic>
        <p:nvPicPr>
          <p:cNvPr id="7" name="Picture 4" descr="Imag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7526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645025" y="1444295"/>
            <a:ext cx="4041775" cy="3737306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600" y="6211669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b="1" dirty="0" smtClean="0"/>
              <a:t>Dribble pattern and splash marks guide for circumstances</a:t>
            </a:r>
            <a:endParaRPr lang="en-US" sz="2000" b="1" dirty="0"/>
          </a:p>
        </p:txBody>
      </p:sp>
      <p:pic>
        <p:nvPicPr>
          <p:cNvPr id="5122" name="Picture 2" descr="C:\Users\thushara.MEDFAC\Desktop\images (7)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00200"/>
            <a:ext cx="3295650" cy="2819400"/>
          </a:xfrm>
          <a:prstGeom prst="rect">
            <a:avLst/>
          </a:prstGeom>
          <a:noFill/>
        </p:spPr>
      </p:pic>
    </p:spTree>
  </p:cSld>
  <p:clrMapOvr>
    <a:masterClrMapping/>
  </p:clrMapOvr>
  <p:transition advTm="34711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63784471"/>
              </p:ext>
            </p:extLst>
          </p:nvPr>
        </p:nvGraphicFramePr>
        <p:xfrm>
          <a:off x="152400" y="1371600"/>
          <a:ext cx="84582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Burns from dry heat </a:t>
            </a: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Circumstances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937" y="4876800"/>
            <a:ext cx="3963988" cy="1905000"/>
          </a:xfrm>
        </p:spPr>
        <p:txBody>
          <a:bodyPr/>
          <a:lstStyle/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r>
              <a:rPr lang="en-US" dirty="0" smtClean="0"/>
              <a:t>Mostly accidental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Bottle lamps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Kerosene cookers / LP gas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Alcoholics - Smoking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4400" y="4876800"/>
            <a:ext cx="4114800" cy="1905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Suicidal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Kerosene oil </a:t>
            </a:r>
          </a:p>
          <a:p>
            <a:endParaRPr lang="en-US" sz="4000" dirty="0"/>
          </a:p>
        </p:txBody>
      </p:sp>
      <p:pic>
        <p:nvPicPr>
          <p:cNvPr id="11" name="Picture 4" descr="burn-injury-6">
            <a:hlinkClick r:id="rId2"/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lum contrast="54000"/>
          </a:blip>
          <a:srcRect/>
          <a:stretch>
            <a:fillRect/>
          </a:stretch>
        </p:blipFill>
        <p:spPr bwMode="auto">
          <a:xfrm>
            <a:off x="5105400" y="1676400"/>
            <a:ext cx="2895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C:\Users\thushara.MEDFAC\Desktop\images (8)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865227"/>
            <a:ext cx="2862263" cy="2530727"/>
          </a:xfrm>
          <a:prstGeom prst="rect">
            <a:avLst/>
          </a:prstGeom>
          <a:noFill/>
        </p:spPr>
      </p:pic>
    </p:spTree>
  </p:cSld>
  <p:clrMapOvr>
    <a:masterClrMapping/>
  </p:clrMapOvr>
  <p:transition advTm="34711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Circumstances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18" y="4876800"/>
            <a:ext cx="3963988" cy="1905000"/>
          </a:xfrm>
        </p:spPr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/>
              <a:t>Rarely homicidal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Kerosene or petrol is used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76899" y="4931229"/>
            <a:ext cx="4114800" cy="19050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Postmortem disposal</a:t>
            </a:r>
          </a:p>
          <a:p>
            <a:endParaRPr lang="en-US" sz="4000" dirty="0"/>
          </a:p>
        </p:txBody>
      </p:sp>
      <p:pic>
        <p:nvPicPr>
          <p:cNvPr id="7" name="Picture 7" descr="MVC-003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752600"/>
            <a:ext cx="2743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8200" y="1524000"/>
            <a:ext cx="4041775" cy="3941763"/>
          </a:xfrm>
        </p:spPr>
        <p:txBody>
          <a:bodyPr/>
          <a:lstStyle/>
          <a:p>
            <a:pP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hushara.MEDFAC\Desktop\images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491" y="1889125"/>
            <a:ext cx="3505200" cy="2514600"/>
          </a:xfrm>
          <a:prstGeom prst="rect">
            <a:avLst/>
          </a:prstGeom>
          <a:noFill/>
        </p:spPr>
      </p:pic>
    </p:spTree>
  </p:cSld>
  <p:clrMapOvr>
    <a:masterClrMapping/>
  </p:clrMapOvr>
  <p:transition advTm="34711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different types of injuries caused by physical agents</a:t>
            </a:r>
          </a:p>
          <a:p>
            <a:r>
              <a:rPr lang="en-US" dirty="0" smtClean="0"/>
              <a:t>Identify different circumstances of burn injuries</a:t>
            </a:r>
          </a:p>
          <a:p>
            <a:r>
              <a:rPr lang="en-US" dirty="0" smtClean="0"/>
              <a:t>Identify medico legal issues related to burn injuries </a:t>
            </a:r>
          </a:p>
          <a:p>
            <a:r>
              <a:rPr lang="en-US" dirty="0" smtClean="0"/>
              <a:t>Able to examine and prepare Medico legal report on a burnt patient (clinical appointment)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sz="4400" dirty="0" smtClean="0">
                <a:ea typeface="SimSun" pitchFamily="2" charset="-122"/>
              </a:rPr>
              <a:t>Appearance of dry burns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267200"/>
            <a:ext cx="3963988" cy="1905000"/>
          </a:xfrm>
        </p:spPr>
        <p:txBody>
          <a:bodyPr/>
          <a:lstStyle/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r>
              <a:rPr lang="en-US" dirty="0" smtClean="0"/>
              <a:t>Singeing of hair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267200"/>
            <a:ext cx="4114800" cy="19050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lvl="0"/>
            <a:r>
              <a:rPr lang="en-US" dirty="0" smtClean="0"/>
              <a:t>Coagulation of protein &amp; charring</a:t>
            </a:r>
          </a:p>
          <a:p>
            <a:endParaRPr lang="en-US" dirty="0" smtClean="0"/>
          </a:p>
        </p:txBody>
      </p:sp>
      <p:pic>
        <p:nvPicPr>
          <p:cNvPr id="7" name="Picture 5" descr="DSC026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752600"/>
            <a:ext cx="3276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MVC-005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828800"/>
            <a:ext cx="35814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572000" y="1067593"/>
            <a:ext cx="4041775" cy="3941763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"/>
          </p:nvPr>
        </p:nvSpPr>
        <p:spPr>
          <a:xfrm>
            <a:off x="685800" y="325437"/>
            <a:ext cx="4040188" cy="39417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advTm="34711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25425151"/>
              </p:ext>
            </p:extLst>
          </p:nvPr>
        </p:nvGraphicFramePr>
        <p:xfrm>
          <a:off x="0" y="2514600"/>
          <a:ext cx="5867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CN" sz="4000" dirty="0" smtClean="0">
                <a:ea typeface="SimSun" pitchFamily="2" charset="-122"/>
              </a:rPr>
              <a:t>Appearance of dry burns</a:t>
            </a:r>
            <a:endParaRPr lang="en-US" sz="4000" dirty="0" smtClean="0">
              <a:ea typeface="SimSun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3187891"/>
            <a:ext cx="3276600" cy="2819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852529"/>
              </p:ext>
            </p:extLst>
          </p:nvPr>
        </p:nvGraphicFramePr>
        <p:xfrm>
          <a:off x="381000" y="1295400"/>
          <a:ext cx="83058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CN" sz="4000" dirty="0" smtClean="0">
                <a:ea typeface="SimSun" pitchFamily="2" charset="-122"/>
              </a:rPr>
              <a:t>Appearance of dry burns</a:t>
            </a: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68409964"/>
              </p:ext>
            </p:extLst>
          </p:nvPr>
        </p:nvGraphicFramePr>
        <p:xfrm>
          <a:off x="0" y="1417638"/>
          <a:ext cx="8915400" cy="5440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CN" smtClean="0">
                <a:ea typeface="SimSun" pitchFamily="2" charset="-122"/>
              </a:rPr>
              <a:t>Appearance of dry burns</a:t>
            </a:r>
            <a:endParaRPr lang="en-US" smtClean="0"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26824293"/>
              </p:ext>
            </p:extLst>
          </p:nvPr>
        </p:nvGraphicFramePr>
        <p:xfrm>
          <a:off x="0" y="1481138"/>
          <a:ext cx="8991600" cy="537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CN" smtClean="0">
                <a:ea typeface="SimSun" pitchFamily="2" charset="-122"/>
              </a:rPr>
              <a:t>Appearance of dry burns</a:t>
            </a:r>
            <a:endParaRPr lang="en-US" smtClean="0"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9297682"/>
              </p:ext>
            </p:extLst>
          </p:nvPr>
        </p:nvGraphicFramePr>
        <p:xfrm>
          <a:off x="0" y="1600200"/>
          <a:ext cx="9144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CN" smtClean="0">
                <a:ea typeface="SimSun" pitchFamily="2" charset="-122"/>
              </a:rPr>
              <a:t>Appearance of dry burns</a:t>
            </a:r>
            <a:endParaRPr lang="en-US" smtClean="0"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04800" y="1600200"/>
          <a:ext cx="8382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Examination of  a burnt patient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255432"/>
              </p:ext>
            </p:extLst>
          </p:nvPr>
        </p:nvGraphicFramePr>
        <p:xfrm>
          <a:off x="304800" y="1600200"/>
          <a:ext cx="8382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Examination of  a burnt patient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Injury description</a:t>
            </a:r>
            <a:endParaRPr lang="en-US" dirty="0"/>
          </a:p>
        </p:txBody>
      </p:sp>
      <p:pic>
        <p:nvPicPr>
          <p:cNvPr id="1026" name="Picture 2" descr="https://s-media-cache-ak0.pinimg.com/564x/1f/7d/7c/1f7d7c8e447c5639df854d911ef70ec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389"/>
            <a:ext cx="8763000" cy="545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88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30 year old person sustained accidental burn injuries from a burst boiler while working.</a:t>
            </a:r>
          </a:p>
          <a:p>
            <a:pPr eaLnBrk="1" hangingPunct="1"/>
            <a:r>
              <a:rPr lang="en-US" dirty="0" smtClean="0"/>
              <a:t>He has severe facial scarring, impairment of hearing, contractures at the elbow and wrist.</a:t>
            </a:r>
          </a:p>
          <a:p>
            <a:pPr eaLnBrk="1" hangingPunct="1">
              <a:buFont typeface="Wingdings 3" pitchFamily="18" charset="2"/>
              <a:buNone/>
            </a:pPr>
            <a:endParaRPr lang="en-US" dirty="0" smtClean="0"/>
          </a:p>
          <a:p>
            <a:pPr eaLnBrk="1" hangingPunct="1"/>
            <a:r>
              <a:rPr lang="en-US" dirty="0" smtClean="0"/>
              <a:t>How do you categorize the hurt for MLR?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Case</a:t>
            </a:r>
            <a:endParaRPr lang="en-US" dirty="0"/>
          </a:p>
        </p:txBody>
      </p:sp>
      <p:pic>
        <p:nvPicPr>
          <p:cNvPr id="35844" name="Picture 9" descr="55767477_76a6f61a74_m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4800600"/>
            <a:ext cx="1752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11" descr="IMG_006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114800"/>
            <a:ext cx="2895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524000"/>
            <a:ext cx="8892538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Injuries according to the causative factors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23468038"/>
              </p:ext>
            </p:extLst>
          </p:nvPr>
        </p:nvGraphicFramePr>
        <p:xfrm>
          <a:off x="609600" y="1524000"/>
          <a:ext cx="82296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mages (1)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8999" y="685801"/>
            <a:ext cx="1619883" cy="838200"/>
          </a:xfrm>
          <a:prstGeom prst="rect">
            <a:avLst/>
          </a:prstGeom>
        </p:spPr>
      </p:pic>
    </p:spTree>
  </p:cSld>
  <p:clrMapOvr>
    <a:masterClrMapping/>
  </p:clrMapOvr>
  <p:transition advTm="112929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Category of hurt in burns</a:t>
            </a:r>
          </a:p>
        </p:txBody>
      </p:sp>
      <p:graphicFrame>
        <p:nvGraphicFramePr>
          <p:cNvPr id="139302" name="Group 38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34467500"/>
              </p:ext>
            </p:extLst>
          </p:nvPr>
        </p:nvGraphicFramePr>
        <p:xfrm>
          <a:off x="0" y="1600200"/>
          <a:ext cx="8686800" cy="5257800"/>
        </p:xfrm>
        <a:graphic>
          <a:graphicData uri="http://schemas.openxmlformats.org/drawingml/2006/table">
            <a:tbl>
              <a:tblPr/>
              <a:tblGrid>
                <a:gridCol w="4343400"/>
                <a:gridCol w="4343400"/>
              </a:tblGrid>
              <a:tr h="764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Grievous injury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10449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Limb ‘b’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Lose or impairment of vision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7664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Limb ‘c’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impairment of hearing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764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Limb ‘e’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impairment of joints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9583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Limb ‘f’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disfigurement of head or face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9583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Limb ‘i’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Not attending ordinary work for 20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961025"/>
              </p:ext>
            </p:extLst>
          </p:nvPr>
        </p:nvGraphicFramePr>
        <p:xfrm>
          <a:off x="0" y="1481138"/>
          <a:ext cx="8686800" cy="537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Category of hurt in burns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36642968"/>
              </p:ext>
            </p:extLst>
          </p:nvPr>
        </p:nvGraphicFramePr>
        <p:xfrm>
          <a:off x="22484" y="1481138"/>
          <a:ext cx="9121515" cy="537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Prognosis d/o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0" y="1481138"/>
          <a:ext cx="8686800" cy="537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CN" smtClean="0">
                <a:ea typeface="SimSun" pitchFamily="2" charset="-122"/>
              </a:rPr>
              <a:t>Corrosive Burns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935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Acid burns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0" y="1600200"/>
          <a:ext cx="8839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8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Circumstances</a:t>
            </a:r>
          </a:p>
        </p:txBody>
      </p:sp>
      <p:graphicFrame>
        <p:nvGraphicFramePr>
          <p:cNvPr id="9" name="Diagram 8"/>
          <p:cNvGraphicFramePr/>
          <p:nvPr/>
        </p:nvGraphicFramePr>
        <p:xfrm>
          <a:off x="457200" y="1600200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995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Features of acid burns on skin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3733800" y="1417638"/>
          <a:ext cx="54102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4516" name="Picture 7" descr="Picture2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 cstate="print"/>
          <a:srcRect t="11765" r="13208"/>
          <a:stretch>
            <a:fillRect/>
          </a:stretch>
        </p:blipFill>
        <p:spPr>
          <a:xfrm>
            <a:off x="-1" y="2819400"/>
            <a:ext cx="3675061" cy="4033603"/>
          </a:xfrm>
          <a:noFill/>
        </p:spPr>
      </p:pic>
    </p:spTree>
    <p:extLst>
      <p:ext uri="{BB962C8B-B14F-4D97-AF65-F5344CB8AC3E}">
        <p14:creationId xmlns:p14="http://schemas.microsoft.com/office/powerpoint/2010/main" val="38973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Features of acid burns on skin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3733800" y="1600200"/>
          <a:ext cx="5257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5540" name="Picture 4" descr="Picture1"/>
          <p:cNvPicPr>
            <a:picLocks noChangeAspect="1" noChangeArrowheads="1"/>
          </p:cNvPicPr>
          <p:nvPr/>
        </p:nvPicPr>
        <p:blipFill>
          <a:blip r:embed="rId7" cstate="print"/>
          <a:srcRect l="3999" r="10001"/>
          <a:stretch>
            <a:fillRect/>
          </a:stretch>
        </p:blipFill>
        <p:spPr bwMode="auto">
          <a:xfrm>
            <a:off x="0" y="2819400"/>
            <a:ext cx="3657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27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85800" y="1126579"/>
          <a:ext cx="84582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Features of acid burns in ingestion</a:t>
            </a:r>
          </a:p>
        </p:txBody>
      </p:sp>
      <p:pic>
        <p:nvPicPr>
          <p:cNvPr id="67588" name="Picture 5" descr="3198644140_18dfb08608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361482"/>
            <a:ext cx="2362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758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93295" y="990600"/>
          <a:ext cx="84582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Features of acid burns in ingestion</a:t>
            </a:r>
          </a:p>
        </p:txBody>
      </p:sp>
      <p:pic>
        <p:nvPicPr>
          <p:cNvPr id="68612" name="Picture 7" descr="oesophagus3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38400" y="5257800"/>
            <a:ext cx="1828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4" descr="15554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5257800"/>
            <a:ext cx="2438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50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236512"/>
              </p:ext>
            </p:extLst>
          </p:nvPr>
        </p:nvGraphicFramePr>
        <p:xfrm>
          <a:off x="0" y="2514600"/>
          <a:ext cx="86868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Heat injury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Features of acid burns in ingestion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22485" y="1612692"/>
          <a:ext cx="8458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34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70659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219200"/>
            <a:ext cx="8305800" cy="4525963"/>
          </a:xfrm>
        </p:spPr>
        <p:txBody>
          <a:bodyPr/>
          <a:lstStyle/>
          <a:p>
            <a:r>
              <a:rPr lang="en-US" dirty="0" smtClean="0"/>
              <a:t>A 48 </a:t>
            </a:r>
            <a:r>
              <a:rPr lang="en-US" dirty="0" smtClean="0"/>
              <a:t>year old person had given history of throwing of acid on his face. He has impairment of his vision on right eye.</a:t>
            </a:r>
          </a:p>
          <a:p>
            <a:r>
              <a:rPr lang="en-US" dirty="0" smtClean="0"/>
              <a:t>What information do you collect at the time of history </a:t>
            </a:r>
            <a:r>
              <a:rPr lang="en-US" dirty="0" smtClean="0"/>
              <a:t>taking?</a:t>
            </a:r>
            <a:endParaRPr lang="en-US" dirty="0" smtClean="0"/>
          </a:p>
          <a:p>
            <a:r>
              <a:rPr lang="en-US" dirty="0" smtClean="0"/>
              <a:t>How do you determine the circumstances? </a:t>
            </a:r>
          </a:p>
          <a:p>
            <a:r>
              <a:rPr lang="en-US" dirty="0" smtClean="0"/>
              <a:t>How do you categorize the hurt?</a:t>
            </a:r>
          </a:p>
        </p:txBody>
      </p:sp>
      <p:pic>
        <p:nvPicPr>
          <p:cNvPr id="70660" name="Picture 5" descr="Copy%2420of%2420face%2420bur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479" y="4267200"/>
            <a:ext cx="2743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341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Category of hurt in corrosives</a:t>
            </a:r>
          </a:p>
        </p:txBody>
      </p:sp>
      <p:graphicFrame>
        <p:nvGraphicFramePr>
          <p:cNvPr id="243715" name="Group 3"/>
          <p:cNvGraphicFramePr>
            <a:graphicFrameLocks noGrp="1"/>
          </p:cNvGraphicFramePr>
          <p:nvPr>
            <p:ph type="tbl" idx="1"/>
          </p:nvPr>
        </p:nvGraphicFramePr>
        <p:xfrm>
          <a:off x="0" y="1600200"/>
          <a:ext cx="8686800" cy="5257800"/>
        </p:xfrm>
        <a:graphic>
          <a:graphicData uri="http://schemas.openxmlformats.org/drawingml/2006/table">
            <a:tbl>
              <a:tblPr/>
              <a:tblGrid>
                <a:gridCol w="4343400"/>
                <a:gridCol w="4343400"/>
              </a:tblGrid>
              <a:tr h="8953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Grievous injury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1223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Limb ‘b’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Lose or impairment or vision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8953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Limb ‘e’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impairment of joints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11219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Limb ‘f’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disfigurement of head or face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11219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Limb ‘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Not attending ordinary work for 20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0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481138"/>
          <a:ext cx="8686800" cy="537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CN" dirty="0" smtClean="0">
                <a:ea typeface="SimSun" pitchFamily="2" charset="-122"/>
              </a:rPr>
              <a:t>Causes of death in acid burns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023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481138"/>
          <a:ext cx="8686800" cy="537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CN" dirty="0" smtClean="0">
                <a:ea typeface="SimSun" pitchFamily="2" charset="-122"/>
              </a:rPr>
              <a:t>Causes of death in acid burns</a:t>
            </a:r>
            <a:endParaRPr lang="en-US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13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0" y="1143000"/>
          <a:ext cx="86868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Alkali burns</a:t>
            </a:r>
          </a:p>
        </p:txBody>
      </p:sp>
    </p:spTree>
    <p:extLst>
      <p:ext uri="{BB962C8B-B14F-4D97-AF65-F5344CB8AC3E}">
        <p14:creationId xmlns:p14="http://schemas.microsoft.com/office/powerpoint/2010/main" val="25319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800" smtClean="0"/>
              <a:t>Thank you</a:t>
            </a:r>
          </a:p>
        </p:txBody>
      </p:sp>
      <p:sp>
        <p:nvSpPr>
          <p:cNvPr id="7577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3019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051623"/>
              </p:ext>
            </p:extLst>
          </p:nvPr>
        </p:nvGraphicFramePr>
        <p:xfrm>
          <a:off x="0" y="1481138"/>
          <a:ext cx="8686800" cy="537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4400" dirty="0" smtClean="0"/>
              <a:t>Medico-legal issues in death due to burns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202675"/>
              </p:ext>
            </p:extLst>
          </p:nvPr>
        </p:nvGraphicFramePr>
        <p:xfrm>
          <a:off x="0" y="1600200"/>
          <a:ext cx="8686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Medico-legal issues in death due to burns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295405"/>
              </p:ext>
            </p:extLst>
          </p:nvPr>
        </p:nvGraphicFramePr>
        <p:xfrm>
          <a:off x="0" y="1481138"/>
          <a:ext cx="8915400" cy="537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4400" dirty="0" smtClean="0"/>
              <a:t>Medico-legal issues in death due to burns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524000"/>
            <a:ext cx="8511539" cy="51904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/>
              <a:t>Heat injuries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44571932"/>
              </p:ext>
            </p:extLst>
          </p:nvPr>
        </p:nvGraphicFramePr>
        <p:xfrm>
          <a:off x="0" y="1524000"/>
          <a:ext cx="8839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mages (1)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8999" y="685801"/>
            <a:ext cx="1619883" cy="838200"/>
          </a:xfrm>
          <a:prstGeom prst="rect">
            <a:avLst/>
          </a:prstGeom>
        </p:spPr>
      </p:pic>
    </p:spTree>
  </p:cSld>
  <p:clrMapOvr>
    <a:masterClrMapping/>
  </p:clrMapOvr>
  <p:transition advTm="112929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partially burnt body was found in a marshy land with injuries.</a:t>
            </a:r>
          </a:p>
          <a:p>
            <a:endParaRPr lang="en-US" dirty="0" smtClean="0"/>
          </a:p>
          <a:p>
            <a:r>
              <a:rPr lang="en-US" dirty="0" smtClean="0"/>
              <a:t>At the autopsy how you would determine whether these injuries are ante mortem or post mortem 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Case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504977"/>
              </p:ext>
            </p:extLst>
          </p:nvPr>
        </p:nvGraphicFramePr>
        <p:xfrm>
          <a:off x="0" y="1600200"/>
          <a:ext cx="8686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Interpretation of injuries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321042"/>
              </p:ext>
            </p:extLst>
          </p:nvPr>
        </p:nvGraphicFramePr>
        <p:xfrm>
          <a:off x="0" y="1600200"/>
          <a:ext cx="8686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Interpretation of injuries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955951"/>
              </p:ext>
            </p:extLst>
          </p:nvPr>
        </p:nvGraphicFramePr>
        <p:xfrm>
          <a:off x="0" y="1600200"/>
          <a:ext cx="8686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Interpretation of injuries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365611"/>
              </p:ext>
            </p:extLst>
          </p:nvPr>
        </p:nvGraphicFramePr>
        <p:xfrm>
          <a:off x="0" y="1600200"/>
          <a:ext cx="9144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Interpretation of injuries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198728"/>
              </p:ext>
            </p:extLst>
          </p:nvPr>
        </p:nvGraphicFramePr>
        <p:xfrm>
          <a:off x="0" y="1600200"/>
          <a:ext cx="8686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Interpretation of injuries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041820"/>
              </p:ext>
            </p:extLst>
          </p:nvPr>
        </p:nvGraphicFramePr>
        <p:xfrm>
          <a:off x="0" y="1481138"/>
          <a:ext cx="8686800" cy="537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Investigations help in injury interpretation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7559908"/>
              </p:ext>
            </p:extLst>
          </p:nvPr>
        </p:nvGraphicFramePr>
        <p:xfrm>
          <a:off x="0" y="1600200"/>
          <a:ext cx="9144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Heat artifacts </a:t>
            </a:r>
            <a:endParaRPr lang="en-US" dirty="0" smtClean="0"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71968056"/>
              </p:ext>
            </p:extLst>
          </p:nvPr>
        </p:nvGraphicFramePr>
        <p:xfrm>
          <a:off x="457200" y="1600200"/>
          <a:ext cx="8686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Heat artifacts </a:t>
            </a:r>
            <a:endParaRPr lang="en-US" dirty="0" smtClean="0"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53951768"/>
              </p:ext>
            </p:extLst>
          </p:nvPr>
        </p:nvGraphicFramePr>
        <p:xfrm>
          <a:off x="0" y="1600200"/>
          <a:ext cx="9144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Heat artifacts </a:t>
            </a:r>
            <a:endParaRPr lang="en-US" dirty="0" smtClean="0"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129525"/>
              </p:ext>
            </p:extLst>
          </p:nvPr>
        </p:nvGraphicFramePr>
        <p:xfrm>
          <a:off x="0" y="1676400"/>
          <a:ext cx="9067800" cy="516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chemeClr val="tx1"/>
                </a:solidFill>
              </a:rPr>
              <a:t>Severity and effects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014377"/>
              </p:ext>
            </p:extLst>
          </p:nvPr>
        </p:nvGraphicFramePr>
        <p:xfrm>
          <a:off x="-152400" y="1447800"/>
          <a:ext cx="88392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 smtClean="0"/>
              <a:t>Medico-Legal investigation of death due to burns</a:t>
            </a:r>
            <a:endParaRPr lang="en-US" dirty="0" smtClean="0"/>
          </a:p>
        </p:txBody>
      </p:sp>
      <p:pic>
        <p:nvPicPr>
          <p:cNvPr id="53252" name="Picture 4" descr="MVC-007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49" y="4724400"/>
            <a:ext cx="2590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0997658"/>
              </p:ext>
            </p:extLst>
          </p:nvPr>
        </p:nvGraphicFramePr>
        <p:xfrm>
          <a:off x="3518941" y="1676400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4275" name="Picture 7" descr="burnkandana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0" y="3200400"/>
            <a:ext cx="3505200" cy="3657600"/>
          </a:xfrm>
          <a:noFill/>
        </p:spPr>
      </p:pic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Medico-Legal investigation of death due to burns con’t.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1875447"/>
              </p:ext>
            </p:extLst>
          </p:nvPr>
        </p:nvGraphicFramePr>
        <p:xfrm>
          <a:off x="3653852" y="1828800"/>
          <a:ext cx="5410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Medico-Legal investigation of death due to burns con’t.</a:t>
            </a:r>
          </a:p>
        </p:txBody>
      </p:sp>
      <p:pic>
        <p:nvPicPr>
          <p:cNvPr id="55300" name="Picture 4" descr="MVC-010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276600"/>
            <a:ext cx="3505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57059174"/>
              </p:ext>
            </p:extLst>
          </p:nvPr>
        </p:nvGraphicFramePr>
        <p:xfrm>
          <a:off x="3733800" y="1445119"/>
          <a:ext cx="5410200" cy="5435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Medico-Legal investigation of death due to burns con’t.</a:t>
            </a:r>
          </a:p>
        </p:txBody>
      </p:sp>
      <p:pic>
        <p:nvPicPr>
          <p:cNvPr id="56324" name="Picture 5" descr="Copy (2) of Copy of pamunuagama2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18738" y="3617939"/>
            <a:ext cx="3505200" cy="32575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77557131"/>
              </p:ext>
            </p:extLst>
          </p:nvPr>
        </p:nvGraphicFramePr>
        <p:xfrm>
          <a:off x="3733800" y="1417638"/>
          <a:ext cx="5410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Medico-Legal investigation of death due to burns con’t.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226" y="3883702"/>
            <a:ext cx="3697574" cy="2971800"/>
          </a:xfrm>
          <a:prstGeom prst="roundRect">
            <a:avLst>
              <a:gd name="adj" fmla="val 10000"/>
            </a:avLst>
          </a:prstGeom>
          <a:blipFill rotWithShape="0">
            <a:blip r:embed="rId7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10294071"/>
              </p:ext>
            </p:extLst>
          </p:nvPr>
        </p:nvGraphicFramePr>
        <p:xfrm>
          <a:off x="3756285" y="1417638"/>
          <a:ext cx="5410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Medico-Legal investigation of death due to burns con’t.</a:t>
            </a:r>
          </a:p>
        </p:txBody>
      </p:sp>
      <p:pic>
        <p:nvPicPr>
          <p:cNvPr id="58372" name="Picture 5" descr="DSC026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0" y="4208463"/>
            <a:ext cx="3354388" cy="264953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81286288"/>
              </p:ext>
            </p:extLst>
          </p:nvPr>
        </p:nvGraphicFramePr>
        <p:xfrm>
          <a:off x="3711315" y="1524000"/>
          <a:ext cx="5410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Medico-Legal investigation of death due to burns con’t.</a:t>
            </a:r>
          </a:p>
        </p:txBody>
      </p:sp>
      <p:pic>
        <p:nvPicPr>
          <p:cNvPr id="59396" name="Picture 5" descr="DSC026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26232" y="4224702"/>
            <a:ext cx="3631367" cy="264953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744665"/>
              </p:ext>
            </p:extLst>
          </p:nvPr>
        </p:nvGraphicFramePr>
        <p:xfrm>
          <a:off x="0" y="1481138"/>
          <a:ext cx="8686800" cy="537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Causes of death in burns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358759"/>
              </p:ext>
            </p:extLst>
          </p:nvPr>
        </p:nvGraphicFramePr>
        <p:xfrm>
          <a:off x="0" y="1481138"/>
          <a:ext cx="8686800" cy="537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Causes of death in burns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/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71450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83884204"/>
              </p:ext>
            </p:extLst>
          </p:nvPr>
        </p:nvGraphicFramePr>
        <p:xfrm>
          <a:off x="457200" y="1600200"/>
          <a:ext cx="62484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4000" dirty="0" smtClean="0"/>
              <a:t>Classification of severity of burns</a:t>
            </a:r>
            <a:endParaRPr lang="en-US" sz="40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705600" y="1417638"/>
            <a:ext cx="2176461" cy="5135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3" descr="Copy (7) of iron-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/>
          </a:p>
        </p:txBody>
      </p:sp>
      <p:pic>
        <p:nvPicPr>
          <p:cNvPr id="78852" name="Picture 4" descr="Pictur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/>
          </a:p>
        </p:txBody>
      </p:sp>
      <p:pic>
        <p:nvPicPr>
          <p:cNvPr id="79876" name="Picture 4" descr="Picture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666875"/>
            <a:ext cx="3352800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115" y="1762747"/>
            <a:ext cx="2511770" cy="3962743"/>
          </a:xfrm>
          <a:prstGeom prst="rect">
            <a:avLst/>
          </a:prstGeom>
        </p:spPr>
      </p:pic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/>
          </a:p>
        </p:txBody>
      </p:sp>
      <p:pic>
        <p:nvPicPr>
          <p:cNvPr id="80900" name="Picture 4" descr="Scald-burn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1676400"/>
            <a:ext cx="10763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1" name="Picture 5" descr="exhR0005_50109_1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743200"/>
            <a:ext cx="9620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2" name="Picture 6" descr="Scald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381000"/>
            <a:ext cx="10096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3" name="Picture 7" descr="866588_fire%2520%2520SXC(1)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14800" y="762000"/>
            <a:ext cx="11049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4" name="Picture 8" descr="burn%25203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71600" y="3810000"/>
            <a:ext cx="11620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5" name="Picture 9" descr="image%3Fid%3D63572%26rendTypeId%3D4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62800" y="1828800"/>
            <a:ext cx="11430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6" name="Picture 10" descr="SteamBurn_Before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581400" y="4343400"/>
            <a:ext cx="10477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7" name="Picture 11" descr="_39170230_burnsfeet203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781800" y="4038600"/>
            <a:ext cx="1000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8" name="Picture 12" descr="burn-classification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858000" y="457200"/>
            <a:ext cx="11811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9" name="Picture 13" descr="shower">
            <a:hlinkClick r:id="rId21"/>
          </p:cNvPr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81000" y="3048000"/>
            <a:ext cx="8667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10" name="Picture 14" descr="photo_articles_artificial2">
            <a:hlinkClick r:id="rId23"/>
          </p:cNvPr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181600" y="5029200"/>
            <a:ext cx="9429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11" name="Picture 15" descr="burn-injury-6">
            <a:hlinkClick r:id="rId25"/>
          </p:cNvPr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62000" y="5257800"/>
            <a:ext cx="9906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12" name="Picture 16" descr="south%2Bflorida%2Bprivate%2Binvestigator%2B%2Bburn%2Binjury">
            <a:hlinkClick r:id="rId27"/>
          </p:cNvPr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064125" y="1600200"/>
            <a:ext cx="105092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13" name="Picture 17" descr="house_fire">
            <a:hlinkClick r:id="rId29"/>
          </p:cNvPr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2895600" y="2057400"/>
            <a:ext cx="11049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14" name="Picture 18" descr="450px-Major-2nd-degree-burn">
            <a:hlinkClick r:id="rId31"/>
          </p:cNvPr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5715000" y="2971800"/>
            <a:ext cx="9620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15" name="Picture 19" descr="2658520590_fbd8d73a8d">
            <a:hlinkClick r:id="rId33"/>
          </p:cNvPr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2133600" y="5181600"/>
            <a:ext cx="17526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16" name="Picture 20" descr="488068_f260">
            <a:hlinkClick r:id="rId35"/>
          </p:cNvPr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7315200" y="5486400"/>
            <a:ext cx="10668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7" descr="1495808">
            <a:hlinkClick r:id="rId2"/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995488" y="3262313"/>
            <a:ext cx="962025" cy="962025"/>
          </a:xfrm>
        </p:spPr>
      </p:pic>
      <p:pic>
        <p:nvPicPr>
          <p:cNvPr id="81923" name="Picture 18" descr="fumes">
            <a:hlinkClick r:id="rId4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953000" y="4953000"/>
            <a:ext cx="1285875" cy="857250"/>
          </a:xfrm>
        </p:spPr>
      </p:pic>
      <p:sp>
        <p:nvSpPr>
          <p:cNvPr id="82946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/>
          </a:p>
        </p:txBody>
      </p:sp>
      <p:pic>
        <p:nvPicPr>
          <p:cNvPr id="81925" name="Picture 3" descr="IMG_0064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5575" y="46038"/>
            <a:ext cx="11811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6" name="Picture 4" descr="26065W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33600" y="1143000"/>
            <a:ext cx="914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7" name="Picture 5" descr="Copy%2420of%2420face%2420burns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2286000"/>
            <a:ext cx="113347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8" name="Picture 6" descr="3degreeBurn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257800" y="2590800"/>
            <a:ext cx="14287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9" name="Picture 7" descr="burn_injury0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953000" y="1066800"/>
            <a:ext cx="12382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0" name="Picture 8" descr="w448395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24000" y="4343400"/>
            <a:ext cx="1104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1" name="Picture 9" descr="asiunsub042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743200" y="3276600"/>
            <a:ext cx="112395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2" name="Picture 10" descr="scar_w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162800" y="533400"/>
            <a:ext cx="12858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3" name="Picture 11" descr="burn-fig4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038600" y="4038600"/>
            <a:ext cx="120967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4" name="Picture 12" descr="burn-fig1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943600" y="4648200"/>
            <a:ext cx="11525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5" name="Picture 13" descr="burns2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391400" y="2971800"/>
            <a:ext cx="1276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6" name="Picture 14" descr="1048885-1087468-1089890-1500786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2057400" y="5791200"/>
            <a:ext cx="14287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7" name="Picture 15" descr="55767477_76a6f61a74_m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3124200" y="457200"/>
            <a:ext cx="10477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8" name="Picture 16" descr="burns_pre_op">
            <a:hlinkClick r:id="rId32"/>
          </p:cNvPr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657600" y="1828800"/>
            <a:ext cx="7715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/>
          </a:p>
        </p:txBody>
      </p:sp>
      <p:pic>
        <p:nvPicPr>
          <p:cNvPr id="82947" name="Picture 3" descr="s_Marina7">
            <a:hlinkClick r:id="rId2"/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990725" y="2341563"/>
            <a:ext cx="971550" cy="704850"/>
          </a:xfrm>
        </p:spPr>
      </p:pic>
      <p:pic>
        <p:nvPicPr>
          <p:cNvPr id="82948" name="Picture 4" descr="cornea_alkali-burnnew">
            <a:hlinkClick r:id="rId4"/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972175" y="2017713"/>
            <a:ext cx="1390650" cy="1352550"/>
          </a:xfrm>
        </p:spPr>
      </p:pic>
      <p:pic>
        <p:nvPicPr>
          <p:cNvPr id="82949" name="Picture 5" descr="chemical-burns-injury_-sodium_hydroxide_burn">
            <a:hlinkClick r:id="rId6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1976438" y="4446588"/>
            <a:ext cx="1000125" cy="1171575"/>
          </a:xfrm>
        </p:spPr>
      </p:pic>
      <p:pic>
        <p:nvPicPr>
          <p:cNvPr id="82950" name="Picture 14" descr="25532">
            <a:hlinkClick r:id="rId8"/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9" cstate="print"/>
          <a:srcRect/>
          <a:stretch>
            <a:fillRect/>
          </a:stretch>
        </p:blipFill>
        <p:spPr>
          <a:xfrm>
            <a:off x="0" y="5257800"/>
            <a:ext cx="1419225" cy="828675"/>
          </a:xfrm>
        </p:spPr>
      </p:pic>
      <p:pic>
        <p:nvPicPr>
          <p:cNvPr id="82951" name="Picture 6" descr="chemicalBurn01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5575" y="46038"/>
            <a:ext cx="9906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2" name="Picture 7" descr="1815090724_California_Wildfiresx-large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57400" y="2133600"/>
            <a:ext cx="12382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3" name="Picture 8" descr="20070329_100_acid-burn-paul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800600" y="1676400"/>
            <a:ext cx="11906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4" name="Picture 9" descr="%3Ftype%3Ddisplay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2000" y="2438400"/>
            <a:ext cx="8096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5" name="Picture 10" descr="acid1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438400" y="304800"/>
            <a:ext cx="1066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6" name="Picture 11" descr="B2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362200" y="4648200"/>
            <a:ext cx="4343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7" name="Picture 12" descr="6701490f2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724400" y="3276600"/>
            <a:ext cx="12573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8" name="Picture 13" descr="340x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781800" y="685800"/>
            <a:ext cx="8858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Area of burns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Rulenin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47800" y="1448316"/>
            <a:ext cx="4419600" cy="5424488"/>
          </a:xfrm>
          <a:noFill/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Rule of nine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4589</TotalTime>
  <Words>1410</Words>
  <Application>Microsoft Office PowerPoint</Application>
  <PresentationFormat>On-screen Show (4:3)</PresentationFormat>
  <Paragraphs>346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SimSun</vt:lpstr>
      <vt:lpstr>Arial</vt:lpstr>
      <vt:lpstr>Calibri</vt:lpstr>
      <vt:lpstr>Lucida Sans Unicode</vt:lpstr>
      <vt:lpstr>Verdana</vt:lpstr>
      <vt:lpstr>Wingdings 2</vt:lpstr>
      <vt:lpstr>Wingdings 3</vt:lpstr>
      <vt:lpstr>Concourse</vt:lpstr>
      <vt:lpstr>Injuries by Physical Agents Burns  </vt:lpstr>
      <vt:lpstr>Objectives</vt:lpstr>
      <vt:lpstr> Injuries according to the causative factors </vt:lpstr>
      <vt:lpstr>Heat injury</vt:lpstr>
      <vt:lpstr> Heat injuries  </vt:lpstr>
      <vt:lpstr>Severity and effects</vt:lpstr>
      <vt:lpstr>Classification of severity of burns</vt:lpstr>
      <vt:lpstr>Area of burns</vt:lpstr>
      <vt:lpstr>Rule of nine</vt:lpstr>
      <vt:lpstr>Lund and Browder</vt:lpstr>
      <vt:lpstr>Types of burns</vt:lpstr>
      <vt:lpstr>Moist thermal burns /Scalds</vt:lpstr>
      <vt:lpstr>Appearance of scalds</vt:lpstr>
      <vt:lpstr>Appearance of scalds</vt:lpstr>
      <vt:lpstr>Appearance of scalds</vt:lpstr>
      <vt:lpstr>Circumstances of scalds</vt:lpstr>
      <vt:lpstr>Burns from dry heat </vt:lpstr>
      <vt:lpstr>Circumstances</vt:lpstr>
      <vt:lpstr>Circumstances</vt:lpstr>
      <vt:lpstr>Appearance of dry burns</vt:lpstr>
      <vt:lpstr>Appearance of dry burns</vt:lpstr>
      <vt:lpstr>Appearance of dry burns</vt:lpstr>
      <vt:lpstr>Appearance of dry burns</vt:lpstr>
      <vt:lpstr>Appearance of dry burns</vt:lpstr>
      <vt:lpstr>Appearance of dry burns</vt:lpstr>
      <vt:lpstr>Examination of  a burnt patient</vt:lpstr>
      <vt:lpstr>Examination of  a burnt patient</vt:lpstr>
      <vt:lpstr>Injury description</vt:lpstr>
      <vt:lpstr>Case</vt:lpstr>
      <vt:lpstr>Category of hurt in burns</vt:lpstr>
      <vt:lpstr>Category of hurt in burns</vt:lpstr>
      <vt:lpstr>Prognosis d/o</vt:lpstr>
      <vt:lpstr>Corrosive Burns</vt:lpstr>
      <vt:lpstr>Acid burns</vt:lpstr>
      <vt:lpstr>Circumstances</vt:lpstr>
      <vt:lpstr>Features of acid burns on skin</vt:lpstr>
      <vt:lpstr>Features of acid burns on skin</vt:lpstr>
      <vt:lpstr>Features of acid burns in ingestion</vt:lpstr>
      <vt:lpstr>Features of acid burns in ingestion</vt:lpstr>
      <vt:lpstr>Features of acid burns in ingestion</vt:lpstr>
      <vt:lpstr>Case</vt:lpstr>
      <vt:lpstr>Category of hurt in corrosives</vt:lpstr>
      <vt:lpstr>Causes of death in acid burns</vt:lpstr>
      <vt:lpstr>Causes of death in acid burns</vt:lpstr>
      <vt:lpstr>Alkali burns</vt:lpstr>
      <vt:lpstr>Thank you</vt:lpstr>
      <vt:lpstr>Medico-legal issues in death due to burns</vt:lpstr>
      <vt:lpstr>Medico-legal issues in death due to burns</vt:lpstr>
      <vt:lpstr>Medico-legal issues in death due to burns</vt:lpstr>
      <vt:lpstr>Case </vt:lpstr>
      <vt:lpstr>Interpretation of injuries</vt:lpstr>
      <vt:lpstr>Interpretation of injuries</vt:lpstr>
      <vt:lpstr>Interpretation of injuries</vt:lpstr>
      <vt:lpstr>Interpretation of injuries</vt:lpstr>
      <vt:lpstr>Interpretation of injuries</vt:lpstr>
      <vt:lpstr>Investigations help in injury interpretation </vt:lpstr>
      <vt:lpstr>Heat artifacts </vt:lpstr>
      <vt:lpstr>Heat artifacts </vt:lpstr>
      <vt:lpstr>Heat artifacts </vt:lpstr>
      <vt:lpstr>Medico-Legal investigation of death due to burns</vt:lpstr>
      <vt:lpstr>Medico-Legal investigation of death due to burns con’t.</vt:lpstr>
      <vt:lpstr>Medico-Legal investigation of death due to burns con’t.</vt:lpstr>
      <vt:lpstr>Medico-Legal investigation of death due to burns con’t.</vt:lpstr>
      <vt:lpstr>Medico-Legal investigation of death due to burns con’t.</vt:lpstr>
      <vt:lpstr>Medico-Legal investigation of death due to burns con’t.</vt:lpstr>
      <vt:lpstr>Medico-Legal investigation of death due to burns con’t.</vt:lpstr>
      <vt:lpstr>Causes of death in burns</vt:lpstr>
      <vt:lpstr>Causes of death in burns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Burns and Scalds</dc:title>
  <dc:creator>Priyanjith</dc:creator>
  <cp:lastModifiedBy>Nirmala Perera</cp:lastModifiedBy>
  <cp:revision>189</cp:revision>
  <dcterms:created xsi:type="dcterms:W3CDTF">2007-05-21T09:38:21Z</dcterms:created>
  <dcterms:modified xsi:type="dcterms:W3CDTF">2016-02-25T08:28:52Z</dcterms:modified>
</cp:coreProperties>
</file>